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11"/>
  </p:notesMasterIdLst>
  <p:handoutMasterIdLst>
    <p:handoutMasterId r:id="rId12"/>
  </p:handoutMasterIdLst>
  <p:sldIdLst>
    <p:sldId id="256" r:id="rId2"/>
    <p:sldId id="271" r:id="rId3"/>
    <p:sldId id="259" r:id="rId4"/>
    <p:sldId id="263" r:id="rId5"/>
    <p:sldId id="272" r:id="rId6"/>
    <p:sldId id="264" r:id="rId7"/>
    <p:sldId id="261" r:id="rId8"/>
    <p:sldId id="273" r:id="rId9"/>
    <p:sldId id="270" r:id="rId10"/>
  </p:sldIdLst>
  <p:sldSz cx="12192000" cy="6858000"/>
  <p:notesSz cx="10234613" cy="7104063"/>
  <p:embeddedFontLst>
    <p:embeddedFont>
      <p:font typeface="Yu Gothic" panose="020B0400000000000000" pitchFamily="34" charset="-128"/>
      <p:regular r:id="rId13"/>
      <p:bold r:id="rId14"/>
    </p:embeddedFont>
    <p:embeddedFont>
      <p:font typeface="Yu Gothic" panose="020B0400000000000000" pitchFamily="34" charset="-128"/>
      <p:regular r:id="rId13"/>
      <p:bold r:id="rId14"/>
    </p:embeddedFont>
    <p:embeddedFont>
      <p:font typeface="맑은 고딕" panose="020B0503020000020004" pitchFamily="50" charset="-127"/>
      <p:regular r:id="rId15"/>
      <p:bold r:id="rId1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6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만든 이" initials="오전"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149C7"/>
    <a:srgbClr val="9E5ECE"/>
    <a:srgbClr val="C7A1E3"/>
    <a:srgbClr val="8A3CC4"/>
    <a:srgbClr val="C5AFD5"/>
    <a:srgbClr val="7030A0"/>
    <a:srgbClr val="9933FF"/>
    <a:srgbClr val="34164A"/>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A91377-14C8-4ED2-A416-1DBB2154C002}" v="633" dt="2019-07-30T08:45:22.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7" d="100"/>
          <a:sy n="87" d="100"/>
        </p:scale>
        <p:origin x="528" y="62"/>
      </p:cViewPr>
      <p:guideLst>
        <p:guide orient="horz" pos="3566"/>
        <p:guide pos="3840"/>
      </p:guideLst>
    </p:cSldViewPr>
  </p:slideViewPr>
  <p:notesTextViewPr>
    <p:cViewPr>
      <p:scale>
        <a:sx n="1" d="1"/>
        <a:sy n="1" d="1"/>
      </p:scale>
      <p:origin x="0" y="0"/>
    </p:cViewPr>
  </p:notesTextViewPr>
  <p:notesViewPr>
    <p:cSldViewPr snapToGrid="0" showGuides="1">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F2BFF-01DF-41ED-84C4-72D7929E4739}"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pPr latinLnBrk="1"/>
          <a:endParaRPr lang="ko-KR" altLang="en-US"/>
        </a:p>
      </dgm:t>
    </dgm:pt>
    <dgm:pt modelId="{598DC628-656E-44ED-B926-B8F45687BA74}">
      <dgm:prSet custT="1"/>
      <dgm:spPr>
        <a:solidFill>
          <a:srgbClr val="9149C7"/>
        </a:solidFill>
      </dgm:spPr>
      <dgm:t>
        <a:bodyPr/>
        <a:lstStyle/>
        <a:p>
          <a:pPr latinLnBrk="1"/>
          <a:r>
            <a:rPr lang="ja-JP" sz="1600" b="1" dirty="0"/>
            <a:t>クラウド上でひび割れ自動検査処理を行う</a:t>
          </a:r>
          <a:endParaRPr lang="ko-KR" sz="1600" b="1" dirty="0"/>
        </a:p>
      </dgm:t>
    </dgm:pt>
    <dgm:pt modelId="{FF7CFCA2-126B-42DE-A087-DBB6AE7D6393}" type="parTrans" cxnId="{150A9E12-241D-4868-8DA8-B005CCA80A9D}">
      <dgm:prSet/>
      <dgm:spPr/>
      <dgm:t>
        <a:bodyPr/>
        <a:lstStyle/>
        <a:p>
          <a:pPr latinLnBrk="1"/>
          <a:endParaRPr lang="ko-KR" altLang="en-US" sz="1600" b="1"/>
        </a:p>
      </dgm:t>
    </dgm:pt>
    <dgm:pt modelId="{B41F6E06-9EDF-4F6F-B48D-35380E6D2DD1}" type="sibTrans" cxnId="{150A9E12-241D-4868-8DA8-B005CCA80A9D}">
      <dgm:prSet/>
      <dgm:spPr/>
      <dgm:t>
        <a:bodyPr/>
        <a:lstStyle/>
        <a:p>
          <a:pPr latinLnBrk="1"/>
          <a:endParaRPr lang="ko-KR" altLang="en-US" sz="1600" b="1"/>
        </a:p>
      </dgm:t>
    </dgm:pt>
    <dgm:pt modelId="{544D0AE1-B6E8-4A3E-BB1F-911C6F868227}">
      <dgm:prSet custT="1"/>
      <dgm:spPr>
        <a:solidFill>
          <a:srgbClr val="7030A0"/>
        </a:solidFill>
      </dgm:spPr>
      <dgm:t>
        <a:bodyPr/>
        <a:lstStyle/>
        <a:p>
          <a:pPr latinLnBrk="1"/>
          <a:r>
            <a:rPr lang="ja-JP" sz="1600" b="1" dirty="0"/>
            <a:t>検査対象の</a:t>
          </a:r>
          <a:r>
            <a:rPr lang="en-US" sz="1600" b="1" dirty="0"/>
            <a:t>3</a:t>
          </a:r>
          <a:r>
            <a:rPr lang="ja-JP" sz="1600" b="1" dirty="0"/>
            <a:t>次元空間データを検査結果と共に保存</a:t>
          </a:r>
          <a:endParaRPr lang="ko-KR" sz="1600" b="1" dirty="0"/>
        </a:p>
      </dgm:t>
    </dgm:pt>
    <dgm:pt modelId="{D3D56C47-AC74-42B9-9E3F-3DEDE1251E8A}" type="parTrans" cxnId="{C4D5898C-455A-485A-9CDE-656E3B068558}">
      <dgm:prSet/>
      <dgm:spPr/>
      <dgm:t>
        <a:bodyPr/>
        <a:lstStyle/>
        <a:p>
          <a:pPr latinLnBrk="1"/>
          <a:endParaRPr lang="ko-KR" altLang="en-US" sz="1600" b="1"/>
        </a:p>
      </dgm:t>
    </dgm:pt>
    <dgm:pt modelId="{02A7C462-8D76-4A85-B3A8-43AAE2FC2E25}" type="sibTrans" cxnId="{C4D5898C-455A-485A-9CDE-656E3B068558}">
      <dgm:prSet/>
      <dgm:spPr/>
      <dgm:t>
        <a:bodyPr/>
        <a:lstStyle/>
        <a:p>
          <a:pPr latinLnBrk="1"/>
          <a:endParaRPr lang="ko-KR" altLang="en-US" sz="1600" b="1"/>
        </a:p>
      </dgm:t>
    </dgm:pt>
    <dgm:pt modelId="{2C6C97DA-BC3C-4F8B-95F5-FD5C62AEC3CF}">
      <dgm:prSet custT="1"/>
      <dgm:spPr/>
      <dgm:t>
        <a:bodyPr/>
        <a:lstStyle/>
        <a:p>
          <a:pPr latinLnBrk="1"/>
          <a:r>
            <a:rPr lang="en-US" altLang="ja-JP" sz="1600" b="1" dirty="0"/>
            <a:t>HMD</a:t>
          </a:r>
          <a:r>
            <a:rPr lang="ja-JP" altLang="en-US" sz="1600" b="1" dirty="0"/>
            <a:t>に付いている空間分析用カメラは，検査に必要な小さなひび割れを検出するには解像度が不十分</a:t>
          </a:r>
          <a:endParaRPr lang="ko-KR" sz="1600" b="1" dirty="0"/>
        </a:p>
      </dgm:t>
    </dgm:pt>
    <dgm:pt modelId="{D1FD40B7-B4D0-40D6-B3AC-3803545D0EAC}" type="parTrans" cxnId="{C0B68BAC-BAA1-42F7-BD99-C2450B7B534B}">
      <dgm:prSet/>
      <dgm:spPr/>
      <dgm:t>
        <a:bodyPr/>
        <a:lstStyle/>
        <a:p>
          <a:pPr latinLnBrk="1"/>
          <a:endParaRPr lang="ko-KR" altLang="en-US" sz="1600" b="1"/>
        </a:p>
      </dgm:t>
    </dgm:pt>
    <dgm:pt modelId="{08A0582C-F234-4791-9EC4-03D6F8FF8049}" type="sibTrans" cxnId="{C0B68BAC-BAA1-42F7-BD99-C2450B7B534B}">
      <dgm:prSet/>
      <dgm:spPr/>
      <dgm:t>
        <a:bodyPr/>
        <a:lstStyle/>
        <a:p>
          <a:pPr latinLnBrk="1"/>
          <a:endParaRPr lang="ko-KR" altLang="en-US" sz="1600" b="1"/>
        </a:p>
      </dgm:t>
    </dgm:pt>
    <dgm:pt modelId="{F49EE55B-F31B-4736-9C0B-9C6975CBEEFF}">
      <dgm:prSet custT="1"/>
      <dgm:spPr>
        <a:solidFill>
          <a:srgbClr val="9E5ECE"/>
        </a:solidFill>
      </dgm:spPr>
      <dgm:t>
        <a:bodyPr/>
        <a:lstStyle/>
        <a:p>
          <a:pPr latinLnBrk="1"/>
          <a:r>
            <a:rPr lang="ja-JP" sz="1600" b="1" dirty="0"/>
            <a:t>壁面のパノラマ画像を外部の高画像度カメラ</a:t>
          </a:r>
          <a:r>
            <a:rPr lang="ja-JP" altLang="en-US" sz="1600" b="1" dirty="0"/>
            <a:t>より</a:t>
          </a:r>
          <a:r>
            <a:rPr lang="ja-JP" sz="1600" b="1" dirty="0"/>
            <a:t>自動撮影</a:t>
          </a:r>
          <a:endParaRPr lang="ko-KR" sz="1600" b="1" dirty="0"/>
        </a:p>
      </dgm:t>
    </dgm:pt>
    <dgm:pt modelId="{74C7C43E-FBEC-471E-9394-F5A20E0A6CBB}" type="sibTrans" cxnId="{AA3F76CE-97F5-4D20-915F-96739D53B73E}">
      <dgm:prSet/>
      <dgm:spPr/>
      <dgm:t>
        <a:bodyPr/>
        <a:lstStyle/>
        <a:p>
          <a:pPr latinLnBrk="1"/>
          <a:endParaRPr lang="ko-KR" altLang="en-US" sz="1600" b="1"/>
        </a:p>
      </dgm:t>
    </dgm:pt>
    <dgm:pt modelId="{0304D2B9-E921-4B4A-B846-8CAEA4D1B876}" type="parTrans" cxnId="{AA3F76CE-97F5-4D20-915F-96739D53B73E}">
      <dgm:prSet/>
      <dgm:spPr/>
      <dgm:t>
        <a:bodyPr/>
        <a:lstStyle/>
        <a:p>
          <a:pPr latinLnBrk="1"/>
          <a:endParaRPr lang="ko-KR" altLang="en-US" sz="1600" b="1"/>
        </a:p>
      </dgm:t>
    </dgm:pt>
    <dgm:pt modelId="{EA4D117E-945E-48B1-A31A-EA7BCA00BE91}">
      <dgm:prSet custT="1"/>
      <dgm:spPr/>
      <dgm:t>
        <a:bodyPr/>
        <a:lstStyle/>
        <a:p>
          <a:pPr latinLnBrk="1"/>
          <a:r>
            <a:rPr lang="en-US" sz="1600" b="1" dirty="0"/>
            <a:t>HMD </a:t>
          </a:r>
          <a:r>
            <a:rPr lang="ja-JP" sz="1600" b="1" dirty="0"/>
            <a:t>の不足している演算性能の補助，検査速度の高速化</a:t>
          </a:r>
          <a:endParaRPr lang="ko-KR" sz="1600" b="1" dirty="0"/>
        </a:p>
      </dgm:t>
    </dgm:pt>
    <dgm:pt modelId="{6EDB051A-BFD9-467D-BF8D-B1596679E2B1}" type="parTrans" cxnId="{E4E45ABA-0D77-4567-8DD4-1C75B86C1D73}">
      <dgm:prSet/>
      <dgm:spPr/>
      <dgm:t>
        <a:bodyPr/>
        <a:lstStyle/>
        <a:p>
          <a:pPr latinLnBrk="1"/>
          <a:endParaRPr lang="ko-KR" altLang="en-US" sz="1600" b="1"/>
        </a:p>
      </dgm:t>
    </dgm:pt>
    <dgm:pt modelId="{B2C70E39-7156-4356-BD19-CDAC5B5D55E2}" type="sibTrans" cxnId="{E4E45ABA-0D77-4567-8DD4-1C75B86C1D73}">
      <dgm:prSet/>
      <dgm:spPr/>
      <dgm:t>
        <a:bodyPr/>
        <a:lstStyle/>
        <a:p>
          <a:pPr latinLnBrk="1"/>
          <a:endParaRPr lang="ko-KR" altLang="en-US" sz="1600" b="1"/>
        </a:p>
      </dgm:t>
    </dgm:pt>
    <dgm:pt modelId="{B6BA572B-E434-4464-84EA-6C50374333C4}">
      <dgm:prSet custT="1"/>
      <dgm:spPr>
        <a:solidFill>
          <a:srgbClr val="8A3CC4"/>
        </a:solidFill>
      </dgm:spPr>
      <dgm:t>
        <a:bodyPr/>
        <a:lstStyle/>
        <a:p>
          <a:pPr latinLnBrk="1"/>
          <a:r>
            <a:rPr lang="en-US" sz="1600" b="1" dirty="0"/>
            <a:t>MR</a:t>
          </a:r>
          <a:r>
            <a:rPr lang="ja-JP" sz="1600" b="1" dirty="0"/>
            <a:t>により壁面に</a:t>
          </a:r>
          <a:r>
            <a:rPr lang="ja-JP" altLang="en-US" sz="1600" b="1" dirty="0"/>
            <a:t>結果を提示</a:t>
          </a:r>
          <a:endParaRPr lang="ko-KR" sz="1600" b="1" dirty="0"/>
        </a:p>
      </dgm:t>
    </dgm:pt>
    <dgm:pt modelId="{3A81C985-02B5-4937-942E-22D941FC67EF}" type="parTrans" cxnId="{768B5856-5A32-4461-91B9-407DFF618833}">
      <dgm:prSet/>
      <dgm:spPr/>
      <dgm:t>
        <a:bodyPr/>
        <a:lstStyle/>
        <a:p>
          <a:pPr latinLnBrk="1"/>
          <a:endParaRPr lang="ko-KR" altLang="en-US" sz="1600" b="1"/>
        </a:p>
      </dgm:t>
    </dgm:pt>
    <dgm:pt modelId="{C691F6BE-6B1A-41EC-8046-A90EC4248617}" type="sibTrans" cxnId="{768B5856-5A32-4461-91B9-407DFF618833}">
      <dgm:prSet/>
      <dgm:spPr/>
      <dgm:t>
        <a:bodyPr/>
        <a:lstStyle/>
        <a:p>
          <a:pPr latinLnBrk="1"/>
          <a:endParaRPr lang="ko-KR" altLang="en-US" sz="1600" b="1"/>
        </a:p>
      </dgm:t>
    </dgm:pt>
    <dgm:pt modelId="{91380379-C139-4EF3-B06A-7CB148C4CF0A}">
      <dgm:prSet custT="1"/>
      <dgm:spPr/>
      <dgm:t>
        <a:bodyPr/>
        <a:lstStyle/>
        <a:p>
          <a:pPr latinLnBrk="1"/>
          <a:r>
            <a:rPr lang="ja-JP" sz="1600" b="1" dirty="0"/>
            <a:t>未検出や誤検出がある場合は，人が直接修正して再検査し，その修正値</a:t>
          </a:r>
          <a:r>
            <a:rPr lang="ja-JP" altLang="en-US" sz="1600" b="1" dirty="0"/>
            <a:t>で次回の</a:t>
          </a:r>
          <a:r>
            <a:rPr lang="ja-JP" sz="1600" b="1" dirty="0"/>
            <a:t>検査精度を向上</a:t>
          </a:r>
          <a:endParaRPr lang="ko-KR" sz="1600" b="1" dirty="0"/>
        </a:p>
      </dgm:t>
    </dgm:pt>
    <dgm:pt modelId="{729C357F-8481-45A6-8B1A-84E3DFBF2332}" type="parTrans" cxnId="{B8FA4565-69B4-49F0-88D0-F82602203E00}">
      <dgm:prSet/>
      <dgm:spPr/>
      <dgm:t>
        <a:bodyPr/>
        <a:lstStyle/>
        <a:p>
          <a:pPr latinLnBrk="1"/>
          <a:endParaRPr lang="ko-KR" altLang="en-US" sz="1600" b="1"/>
        </a:p>
      </dgm:t>
    </dgm:pt>
    <dgm:pt modelId="{02B91D38-B043-4801-8B81-3D7253CCE80F}" type="sibTrans" cxnId="{B8FA4565-69B4-49F0-88D0-F82602203E00}">
      <dgm:prSet/>
      <dgm:spPr/>
      <dgm:t>
        <a:bodyPr/>
        <a:lstStyle/>
        <a:p>
          <a:pPr latinLnBrk="1"/>
          <a:endParaRPr lang="ko-KR" altLang="en-US" sz="1600" b="1"/>
        </a:p>
      </dgm:t>
    </dgm:pt>
    <dgm:pt modelId="{9C0A5CF8-6E1C-4994-9E4F-613E035CFFDD}">
      <dgm:prSet custT="1"/>
      <dgm:spPr/>
      <dgm:t>
        <a:bodyPr/>
        <a:lstStyle/>
        <a:p>
          <a:pPr latinLnBrk="1"/>
          <a:r>
            <a:rPr lang="ja-JP" sz="1600" b="1" dirty="0"/>
            <a:t>時間や場所に囚われずに検査結果の確認が</a:t>
          </a:r>
          <a:r>
            <a:rPr lang="ja-JP" altLang="en-US" sz="1600" b="1" dirty="0"/>
            <a:t>可能</a:t>
          </a:r>
          <a:r>
            <a:rPr lang="ja-JP" sz="1600" b="1" dirty="0"/>
            <a:t> </a:t>
          </a:r>
          <a:endParaRPr lang="ko-KR" sz="1600" b="1" dirty="0"/>
        </a:p>
      </dgm:t>
    </dgm:pt>
    <dgm:pt modelId="{BF29367C-2A66-457D-9501-47261D35E258}" type="parTrans" cxnId="{0566390C-0233-4DFE-870A-35480F74195F}">
      <dgm:prSet/>
      <dgm:spPr/>
      <dgm:t>
        <a:bodyPr/>
        <a:lstStyle/>
        <a:p>
          <a:pPr latinLnBrk="1"/>
          <a:endParaRPr lang="ko-KR" altLang="en-US" sz="1600" b="1"/>
        </a:p>
      </dgm:t>
    </dgm:pt>
    <dgm:pt modelId="{32C22CC5-0685-45BA-BA36-3DC23D188AD0}" type="sibTrans" cxnId="{0566390C-0233-4DFE-870A-35480F74195F}">
      <dgm:prSet/>
      <dgm:spPr/>
      <dgm:t>
        <a:bodyPr/>
        <a:lstStyle/>
        <a:p>
          <a:pPr latinLnBrk="1"/>
          <a:endParaRPr lang="ko-KR" altLang="en-US" sz="1600" b="1"/>
        </a:p>
      </dgm:t>
    </dgm:pt>
    <dgm:pt modelId="{0D8EA52B-F321-4EB0-AD3B-54811A042CDB}" type="pres">
      <dgm:prSet presAssocID="{DA2F2BFF-01DF-41ED-84C4-72D7929E4739}" presName="Name0" presStyleCnt="0">
        <dgm:presLayoutVars>
          <dgm:dir/>
          <dgm:animLvl val="lvl"/>
          <dgm:resizeHandles val="exact"/>
        </dgm:presLayoutVars>
      </dgm:prSet>
      <dgm:spPr/>
    </dgm:pt>
    <dgm:pt modelId="{A0260B40-5A58-41D5-84ED-873D914CA340}" type="pres">
      <dgm:prSet presAssocID="{544D0AE1-B6E8-4A3E-BB1F-911C6F868227}" presName="boxAndChildren" presStyleCnt="0"/>
      <dgm:spPr/>
    </dgm:pt>
    <dgm:pt modelId="{7B0E7A8A-6A0C-4F0F-BFC7-BBE5AA435ED0}" type="pres">
      <dgm:prSet presAssocID="{544D0AE1-B6E8-4A3E-BB1F-911C6F868227}" presName="parentTextBox" presStyleLbl="node1" presStyleIdx="0" presStyleCnt="4"/>
      <dgm:spPr/>
    </dgm:pt>
    <dgm:pt modelId="{08B8E322-971C-4ED2-B37B-051CD4AD0CD4}" type="pres">
      <dgm:prSet presAssocID="{544D0AE1-B6E8-4A3E-BB1F-911C6F868227}" presName="entireBox" presStyleLbl="node1" presStyleIdx="0" presStyleCnt="4"/>
      <dgm:spPr/>
    </dgm:pt>
    <dgm:pt modelId="{E4C05F41-69D4-469C-901D-BD992DD88B29}" type="pres">
      <dgm:prSet presAssocID="{544D0AE1-B6E8-4A3E-BB1F-911C6F868227}" presName="descendantBox" presStyleCnt="0"/>
      <dgm:spPr/>
    </dgm:pt>
    <dgm:pt modelId="{3158F75C-73FB-4037-A1DF-7E75AB359369}" type="pres">
      <dgm:prSet presAssocID="{9C0A5CF8-6E1C-4994-9E4F-613E035CFFDD}" presName="childTextBox" presStyleLbl="fgAccFollowNode1" presStyleIdx="0" presStyleCnt="4">
        <dgm:presLayoutVars>
          <dgm:bulletEnabled val="1"/>
        </dgm:presLayoutVars>
      </dgm:prSet>
      <dgm:spPr/>
    </dgm:pt>
    <dgm:pt modelId="{6EC1F4AE-0EAD-4403-A265-EB97F5993D8B}" type="pres">
      <dgm:prSet presAssocID="{C691F6BE-6B1A-41EC-8046-A90EC4248617}" presName="sp" presStyleCnt="0"/>
      <dgm:spPr/>
    </dgm:pt>
    <dgm:pt modelId="{54B3AC42-53B7-4D43-A90A-C14E1901E601}" type="pres">
      <dgm:prSet presAssocID="{B6BA572B-E434-4464-84EA-6C50374333C4}" presName="arrowAndChildren" presStyleCnt="0"/>
      <dgm:spPr/>
    </dgm:pt>
    <dgm:pt modelId="{BC3ADA96-CE92-45C3-8D85-BD3C8F91F664}" type="pres">
      <dgm:prSet presAssocID="{B6BA572B-E434-4464-84EA-6C50374333C4}" presName="parentTextArrow" presStyleLbl="node1" presStyleIdx="0" presStyleCnt="4"/>
      <dgm:spPr/>
    </dgm:pt>
    <dgm:pt modelId="{FF0EE2F0-88B3-40A9-9BCD-61EEA266392A}" type="pres">
      <dgm:prSet presAssocID="{B6BA572B-E434-4464-84EA-6C50374333C4}" presName="arrow" presStyleLbl="node1" presStyleIdx="1" presStyleCnt="4"/>
      <dgm:spPr/>
    </dgm:pt>
    <dgm:pt modelId="{C4DD30A0-25A8-457B-A58A-71586F0C7A2E}" type="pres">
      <dgm:prSet presAssocID="{B6BA572B-E434-4464-84EA-6C50374333C4}" presName="descendantArrow" presStyleCnt="0"/>
      <dgm:spPr/>
    </dgm:pt>
    <dgm:pt modelId="{187DC7D7-647F-453F-885D-2F9A2BDD3C99}" type="pres">
      <dgm:prSet presAssocID="{91380379-C139-4EF3-B06A-7CB148C4CF0A}" presName="childTextArrow" presStyleLbl="fgAccFollowNode1" presStyleIdx="1" presStyleCnt="4">
        <dgm:presLayoutVars>
          <dgm:bulletEnabled val="1"/>
        </dgm:presLayoutVars>
      </dgm:prSet>
      <dgm:spPr/>
    </dgm:pt>
    <dgm:pt modelId="{2077B869-84E1-463F-BC1C-CE330B60FCAF}" type="pres">
      <dgm:prSet presAssocID="{B41F6E06-9EDF-4F6F-B48D-35380E6D2DD1}" presName="sp" presStyleCnt="0"/>
      <dgm:spPr/>
    </dgm:pt>
    <dgm:pt modelId="{9AC77434-8EB3-45DB-BB59-02E11197BF4C}" type="pres">
      <dgm:prSet presAssocID="{598DC628-656E-44ED-B926-B8F45687BA74}" presName="arrowAndChildren" presStyleCnt="0"/>
      <dgm:spPr/>
    </dgm:pt>
    <dgm:pt modelId="{AE2474A2-6572-4F77-9130-24E04B523F97}" type="pres">
      <dgm:prSet presAssocID="{598DC628-656E-44ED-B926-B8F45687BA74}" presName="parentTextArrow" presStyleLbl="node1" presStyleIdx="1" presStyleCnt="4"/>
      <dgm:spPr/>
    </dgm:pt>
    <dgm:pt modelId="{A8E887DF-5AAB-427A-81F1-3638322BE5DA}" type="pres">
      <dgm:prSet presAssocID="{598DC628-656E-44ED-B926-B8F45687BA74}" presName="arrow" presStyleLbl="node1" presStyleIdx="2" presStyleCnt="4"/>
      <dgm:spPr/>
    </dgm:pt>
    <dgm:pt modelId="{2FCF0B20-F479-4542-B7AE-D139085522B7}" type="pres">
      <dgm:prSet presAssocID="{598DC628-656E-44ED-B926-B8F45687BA74}" presName="descendantArrow" presStyleCnt="0"/>
      <dgm:spPr/>
    </dgm:pt>
    <dgm:pt modelId="{7992E784-614D-442F-9168-7FAC73E1B69B}" type="pres">
      <dgm:prSet presAssocID="{EA4D117E-945E-48B1-A31A-EA7BCA00BE91}" presName="childTextArrow" presStyleLbl="fgAccFollowNode1" presStyleIdx="2" presStyleCnt="4">
        <dgm:presLayoutVars>
          <dgm:bulletEnabled val="1"/>
        </dgm:presLayoutVars>
      </dgm:prSet>
      <dgm:spPr/>
    </dgm:pt>
    <dgm:pt modelId="{10BE9175-645A-4722-9A65-87C052B949D0}" type="pres">
      <dgm:prSet presAssocID="{74C7C43E-FBEC-471E-9394-F5A20E0A6CBB}" presName="sp" presStyleCnt="0"/>
      <dgm:spPr/>
    </dgm:pt>
    <dgm:pt modelId="{67A33A11-F119-448A-A07F-41A733E2D138}" type="pres">
      <dgm:prSet presAssocID="{F49EE55B-F31B-4736-9C0B-9C6975CBEEFF}" presName="arrowAndChildren" presStyleCnt="0"/>
      <dgm:spPr/>
    </dgm:pt>
    <dgm:pt modelId="{CB455724-9274-4A5C-A713-045C3127A3F8}" type="pres">
      <dgm:prSet presAssocID="{F49EE55B-F31B-4736-9C0B-9C6975CBEEFF}" presName="parentTextArrow" presStyleLbl="node1" presStyleIdx="2" presStyleCnt="4"/>
      <dgm:spPr/>
    </dgm:pt>
    <dgm:pt modelId="{D9187EAB-4758-46C3-B96F-439A1FD918BC}" type="pres">
      <dgm:prSet presAssocID="{F49EE55B-F31B-4736-9C0B-9C6975CBEEFF}" presName="arrow" presStyleLbl="node1" presStyleIdx="3" presStyleCnt="4"/>
      <dgm:spPr/>
    </dgm:pt>
    <dgm:pt modelId="{B3160772-ADEE-44ED-939C-697128B2E66C}" type="pres">
      <dgm:prSet presAssocID="{F49EE55B-F31B-4736-9C0B-9C6975CBEEFF}" presName="descendantArrow" presStyleCnt="0"/>
      <dgm:spPr/>
    </dgm:pt>
    <dgm:pt modelId="{57FEA4C6-206A-4736-9CF8-7F5815CCB0A2}" type="pres">
      <dgm:prSet presAssocID="{2C6C97DA-BC3C-4F8B-95F5-FD5C62AEC3CF}" presName="childTextArrow" presStyleLbl="fgAccFollowNode1" presStyleIdx="3" presStyleCnt="4">
        <dgm:presLayoutVars>
          <dgm:bulletEnabled val="1"/>
        </dgm:presLayoutVars>
      </dgm:prSet>
      <dgm:spPr/>
    </dgm:pt>
  </dgm:ptLst>
  <dgm:cxnLst>
    <dgm:cxn modelId="{C1F9E901-A1A7-4F00-9DF5-8B0FBE2CE43B}" type="presOf" srcId="{F49EE55B-F31B-4736-9C0B-9C6975CBEEFF}" destId="{D9187EAB-4758-46C3-B96F-439A1FD918BC}" srcOrd="1" destOrd="0" presId="urn:microsoft.com/office/officeart/2005/8/layout/process4"/>
    <dgm:cxn modelId="{EDB45808-E3E0-46C5-A1F4-7AFABB25A677}" type="presOf" srcId="{2C6C97DA-BC3C-4F8B-95F5-FD5C62AEC3CF}" destId="{57FEA4C6-206A-4736-9CF8-7F5815CCB0A2}" srcOrd="0" destOrd="0" presId="urn:microsoft.com/office/officeart/2005/8/layout/process4"/>
    <dgm:cxn modelId="{0566390C-0233-4DFE-870A-35480F74195F}" srcId="{544D0AE1-B6E8-4A3E-BB1F-911C6F868227}" destId="{9C0A5CF8-6E1C-4994-9E4F-613E035CFFDD}" srcOrd="0" destOrd="0" parTransId="{BF29367C-2A66-457D-9501-47261D35E258}" sibTransId="{32C22CC5-0685-45BA-BA36-3DC23D188AD0}"/>
    <dgm:cxn modelId="{81BEC410-F545-45B0-A39B-47B44CE41A0A}" type="presOf" srcId="{9C0A5CF8-6E1C-4994-9E4F-613E035CFFDD}" destId="{3158F75C-73FB-4037-A1DF-7E75AB359369}" srcOrd="0" destOrd="0" presId="urn:microsoft.com/office/officeart/2005/8/layout/process4"/>
    <dgm:cxn modelId="{150A9E12-241D-4868-8DA8-B005CCA80A9D}" srcId="{DA2F2BFF-01DF-41ED-84C4-72D7929E4739}" destId="{598DC628-656E-44ED-B926-B8F45687BA74}" srcOrd="1" destOrd="0" parTransId="{FF7CFCA2-126B-42DE-A087-DBB6AE7D6393}" sibTransId="{B41F6E06-9EDF-4F6F-B48D-35380E6D2DD1}"/>
    <dgm:cxn modelId="{C1949C36-D6E0-43F8-88DF-6B5722C377EF}" type="presOf" srcId="{544D0AE1-B6E8-4A3E-BB1F-911C6F868227}" destId="{7B0E7A8A-6A0C-4F0F-BFC7-BBE5AA435ED0}" srcOrd="0" destOrd="0" presId="urn:microsoft.com/office/officeart/2005/8/layout/process4"/>
    <dgm:cxn modelId="{CBF7125C-8949-4900-874D-F7049318A573}" type="presOf" srcId="{EA4D117E-945E-48B1-A31A-EA7BCA00BE91}" destId="{7992E784-614D-442F-9168-7FAC73E1B69B}" srcOrd="0" destOrd="0" presId="urn:microsoft.com/office/officeart/2005/8/layout/process4"/>
    <dgm:cxn modelId="{B8FA4565-69B4-49F0-88D0-F82602203E00}" srcId="{B6BA572B-E434-4464-84EA-6C50374333C4}" destId="{91380379-C139-4EF3-B06A-7CB148C4CF0A}" srcOrd="0" destOrd="0" parTransId="{729C357F-8481-45A6-8B1A-84E3DFBF2332}" sibTransId="{02B91D38-B043-4801-8B81-3D7253CCE80F}"/>
    <dgm:cxn modelId="{768B5856-5A32-4461-91B9-407DFF618833}" srcId="{DA2F2BFF-01DF-41ED-84C4-72D7929E4739}" destId="{B6BA572B-E434-4464-84EA-6C50374333C4}" srcOrd="2" destOrd="0" parTransId="{3A81C985-02B5-4937-942E-22D941FC67EF}" sibTransId="{C691F6BE-6B1A-41EC-8046-A90EC4248617}"/>
    <dgm:cxn modelId="{2090B956-8542-4330-BBF9-BB97831C1F29}" type="presOf" srcId="{598DC628-656E-44ED-B926-B8F45687BA74}" destId="{A8E887DF-5AAB-427A-81F1-3638322BE5DA}" srcOrd="1" destOrd="0" presId="urn:microsoft.com/office/officeart/2005/8/layout/process4"/>
    <dgm:cxn modelId="{8A8BF677-FAB1-4F81-A4EA-68024F3C2B1B}" type="presOf" srcId="{B6BA572B-E434-4464-84EA-6C50374333C4}" destId="{BC3ADA96-CE92-45C3-8D85-BD3C8F91F664}" srcOrd="0" destOrd="0" presId="urn:microsoft.com/office/officeart/2005/8/layout/process4"/>
    <dgm:cxn modelId="{DF93A484-F013-4294-8F66-07243A115263}" type="presOf" srcId="{598DC628-656E-44ED-B926-B8F45687BA74}" destId="{AE2474A2-6572-4F77-9130-24E04B523F97}" srcOrd="0" destOrd="0" presId="urn:microsoft.com/office/officeart/2005/8/layout/process4"/>
    <dgm:cxn modelId="{C4D5898C-455A-485A-9CDE-656E3B068558}" srcId="{DA2F2BFF-01DF-41ED-84C4-72D7929E4739}" destId="{544D0AE1-B6E8-4A3E-BB1F-911C6F868227}" srcOrd="3" destOrd="0" parTransId="{D3D56C47-AC74-42B9-9E3F-3DEDE1251E8A}" sibTransId="{02A7C462-8D76-4A85-B3A8-43AAE2FC2E25}"/>
    <dgm:cxn modelId="{B6403C92-3F3E-48D8-9354-3B9E962D10C5}" type="presOf" srcId="{B6BA572B-E434-4464-84EA-6C50374333C4}" destId="{FF0EE2F0-88B3-40A9-9BCD-61EEA266392A}" srcOrd="1" destOrd="0" presId="urn:microsoft.com/office/officeart/2005/8/layout/process4"/>
    <dgm:cxn modelId="{2F756697-84F1-434E-B130-A133019CABE6}" type="presOf" srcId="{544D0AE1-B6E8-4A3E-BB1F-911C6F868227}" destId="{08B8E322-971C-4ED2-B37B-051CD4AD0CD4}" srcOrd="1" destOrd="0" presId="urn:microsoft.com/office/officeart/2005/8/layout/process4"/>
    <dgm:cxn modelId="{C0B68BAC-BAA1-42F7-BD99-C2450B7B534B}" srcId="{F49EE55B-F31B-4736-9C0B-9C6975CBEEFF}" destId="{2C6C97DA-BC3C-4F8B-95F5-FD5C62AEC3CF}" srcOrd="0" destOrd="0" parTransId="{D1FD40B7-B4D0-40D6-B3AC-3803545D0EAC}" sibTransId="{08A0582C-F234-4791-9EC4-03D6F8FF8049}"/>
    <dgm:cxn modelId="{E4E45ABA-0D77-4567-8DD4-1C75B86C1D73}" srcId="{598DC628-656E-44ED-B926-B8F45687BA74}" destId="{EA4D117E-945E-48B1-A31A-EA7BCA00BE91}" srcOrd="0" destOrd="0" parTransId="{6EDB051A-BFD9-467D-BF8D-B1596679E2B1}" sibTransId="{B2C70E39-7156-4356-BD19-CDAC5B5D55E2}"/>
    <dgm:cxn modelId="{A103A2BC-57CE-45E6-B281-F48B891AAF42}" type="presOf" srcId="{DA2F2BFF-01DF-41ED-84C4-72D7929E4739}" destId="{0D8EA52B-F321-4EB0-AD3B-54811A042CDB}" srcOrd="0" destOrd="0" presId="urn:microsoft.com/office/officeart/2005/8/layout/process4"/>
    <dgm:cxn modelId="{AA3F76CE-97F5-4D20-915F-96739D53B73E}" srcId="{DA2F2BFF-01DF-41ED-84C4-72D7929E4739}" destId="{F49EE55B-F31B-4736-9C0B-9C6975CBEEFF}" srcOrd="0" destOrd="0" parTransId="{0304D2B9-E921-4B4A-B846-8CAEA4D1B876}" sibTransId="{74C7C43E-FBEC-471E-9394-F5A20E0A6CBB}"/>
    <dgm:cxn modelId="{92CBEDD7-FD08-4D1C-8FA0-B897AB953997}" type="presOf" srcId="{91380379-C139-4EF3-B06A-7CB148C4CF0A}" destId="{187DC7D7-647F-453F-885D-2F9A2BDD3C99}" srcOrd="0" destOrd="0" presId="urn:microsoft.com/office/officeart/2005/8/layout/process4"/>
    <dgm:cxn modelId="{958619FD-7F07-4A2E-B539-660737AF7B34}" type="presOf" srcId="{F49EE55B-F31B-4736-9C0B-9C6975CBEEFF}" destId="{CB455724-9274-4A5C-A713-045C3127A3F8}" srcOrd="0" destOrd="0" presId="urn:microsoft.com/office/officeart/2005/8/layout/process4"/>
    <dgm:cxn modelId="{216C1A21-B813-435D-972F-71DA49368E0D}" type="presParOf" srcId="{0D8EA52B-F321-4EB0-AD3B-54811A042CDB}" destId="{A0260B40-5A58-41D5-84ED-873D914CA340}" srcOrd="0" destOrd="0" presId="urn:microsoft.com/office/officeart/2005/8/layout/process4"/>
    <dgm:cxn modelId="{C7327118-28D1-4A88-9B51-208AD56BEADD}" type="presParOf" srcId="{A0260B40-5A58-41D5-84ED-873D914CA340}" destId="{7B0E7A8A-6A0C-4F0F-BFC7-BBE5AA435ED0}" srcOrd="0" destOrd="0" presId="urn:microsoft.com/office/officeart/2005/8/layout/process4"/>
    <dgm:cxn modelId="{2B2FE487-C68B-4273-8F49-9275F520A62D}" type="presParOf" srcId="{A0260B40-5A58-41D5-84ED-873D914CA340}" destId="{08B8E322-971C-4ED2-B37B-051CD4AD0CD4}" srcOrd="1" destOrd="0" presId="urn:microsoft.com/office/officeart/2005/8/layout/process4"/>
    <dgm:cxn modelId="{9BB2CDC9-CCBE-421A-AD09-7E87E71D1AAA}" type="presParOf" srcId="{A0260B40-5A58-41D5-84ED-873D914CA340}" destId="{E4C05F41-69D4-469C-901D-BD992DD88B29}" srcOrd="2" destOrd="0" presId="urn:microsoft.com/office/officeart/2005/8/layout/process4"/>
    <dgm:cxn modelId="{BDF7EB28-AD37-49D2-9390-390C43CF70D4}" type="presParOf" srcId="{E4C05F41-69D4-469C-901D-BD992DD88B29}" destId="{3158F75C-73FB-4037-A1DF-7E75AB359369}" srcOrd="0" destOrd="0" presId="urn:microsoft.com/office/officeart/2005/8/layout/process4"/>
    <dgm:cxn modelId="{56898A5B-53C1-4C22-BA53-9F5B75564F8C}" type="presParOf" srcId="{0D8EA52B-F321-4EB0-AD3B-54811A042CDB}" destId="{6EC1F4AE-0EAD-4403-A265-EB97F5993D8B}" srcOrd="1" destOrd="0" presId="urn:microsoft.com/office/officeart/2005/8/layout/process4"/>
    <dgm:cxn modelId="{57E1C3B1-2A9B-4A36-ABF2-FEADA20792A5}" type="presParOf" srcId="{0D8EA52B-F321-4EB0-AD3B-54811A042CDB}" destId="{54B3AC42-53B7-4D43-A90A-C14E1901E601}" srcOrd="2" destOrd="0" presId="urn:microsoft.com/office/officeart/2005/8/layout/process4"/>
    <dgm:cxn modelId="{58A8A271-831C-4232-92B9-DAE29DA7FDBB}" type="presParOf" srcId="{54B3AC42-53B7-4D43-A90A-C14E1901E601}" destId="{BC3ADA96-CE92-45C3-8D85-BD3C8F91F664}" srcOrd="0" destOrd="0" presId="urn:microsoft.com/office/officeart/2005/8/layout/process4"/>
    <dgm:cxn modelId="{071FE975-FAAE-4796-B40F-145AF6D82DCF}" type="presParOf" srcId="{54B3AC42-53B7-4D43-A90A-C14E1901E601}" destId="{FF0EE2F0-88B3-40A9-9BCD-61EEA266392A}" srcOrd="1" destOrd="0" presId="urn:microsoft.com/office/officeart/2005/8/layout/process4"/>
    <dgm:cxn modelId="{58BE54FA-EC0A-443A-B93D-D6B93C312322}" type="presParOf" srcId="{54B3AC42-53B7-4D43-A90A-C14E1901E601}" destId="{C4DD30A0-25A8-457B-A58A-71586F0C7A2E}" srcOrd="2" destOrd="0" presId="urn:microsoft.com/office/officeart/2005/8/layout/process4"/>
    <dgm:cxn modelId="{E0BF93A7-FE2B-41F4-AFF2-577AA1B28314}" type="presParOf" srcId="{C4DD30A0-25A8-457B-A58A-71586F0C7A2E}" destId="{187DC7D7-647F-453F-885D-2F9A2BDD3C99}" srcOrd="0" destOrd="0" presId="urn:microsoft.com/office/officeart/2005/8/layout/process4"/>
    <dgm:cxn modelId="{8B7C89DE-A1EA-4CC7-AA77-0193D5A2CF7A}" type="presParOf" srcId="{0D8EA52B-F321-4EB0-AD3B-54811A042CDB}" destId="{2077B869-84E1-463F-BC1C-CE330B60FCAF}" srcOrd="3" destOrd="0" presId="urn:microsoft.com/office/officeart/2005/8/layout/process4"/>
    <dgm:cxn modelId="{208A6B31-65A3-4FB4-B3A7-DD12EF179CCD}" type="presParOf" srcId="{0D8EA52B-F321-4EB0-AD3B-54811A042CDB}" destId="{9AC77434-8EB3-45DB-BB59-02E11197BF4C}" srcOrd="4" destOrd="0" presId="urn:microsoft.com/office/officeart/2005/8/layout/process4"/>
    <dgm:cxn modelId="{B77D68BF-6553-435A-846E-7A52E94283AF}" type="presParOf" srcId="{9AC77434-8EB3-45DB-BB59-02E11197BF4C}" destId="{AE2474A2-6572-4F77-9130-24E04B523F97}" srcOrd="0" destOrd="0" presId="urn:microsoft.com/office/officeart/2005/8/layout/process4"/>
    <dgm:cxn modelId="{B599E70E-D7C2-4B51-B3E4-4E33191DDEAB}" type="presParOf" srcId="{9AC77434-8EB3-45DB-BB59-02E11197BF4C}" destId="{A8E887DF-5AAB-427A-81F1-3638322BE5DA}" srcOrd="1" destOrd="0" presId="urn:microsoft.com/office/officeart/2005/8/layout/process4"/>
    <dgm:cxn modelId="{5983E668-E8FE-440A-9588-A2841D7E6D59}" type="presParOf" srcId="{9AC77434-8EB3-45DB-BB59-02E11197BF4C}" destId="{2FCF0B20-F479-4542-B7AE-D139085522B7}" srcOrd="2" destOrd="0" presId="urn:microsoft.com/office/officeart/2005/8/layout/process4"/>
    <dgm:cxn modelId="{260A7307-BC5C-45BD-AD45-C5D4BBE307EE}" type="presParOf" srcId="{2FCF0B20-F479-4542-B7AE-D139085522B7}" destId="{7992E784-614D-442F-9168-7FAC73E1B69B}" srcOrd="0" destOrd="0" presId="urn:microsoft.com/office/officeart/2005/8/layout/process4"/>
    <dgm:cxn modelId="{A4E43DDD-07ED-4B84-8A14-31A6AF7403C2}" type="presParOf" srcId="{0D8EA52B-F321-4EB0-AD3B-54811A042CDB}" destId="{10BE9175-645A-4722-9A65-87C052B949D0}" srcOrd="5" destOrd="0" presId="urn:microsoft.com/office/officeart/2005/8/layout/process4"/>
    <dgm:cxn modelId="{4E08A212-CCD3-4068-9DDA-FB9F5D358E8F}" type="presParOf" srcId="{0D8EA52B-F321-4EB0-AD3B-54811A042CDB}" destId="{67A33A11-F119-448A-A07F-41A733E2D138}" srcOrd="6" destOrd="0" presId="urn:microsoft.com/office/officeart/2005/8/layout/process4"/>
    <dgm:cxn modelId="{967B24EF-C5B4-4659-A36B-05B591B14804}" type="presParOf" srcId="{67A33A11-F119-448A-A07F-41A733E2D138}" destId="{CB455724-9274-4A5C-A713-045C3127A3F8}" srcOrd="0" destOrd="0" presId="urn:microsoft.com/office/officeart/2005/8/layout/process4"/>
    <dgm:cxn modelId="{297CD00A-53DD-4F49-AC32-B7DF2821FDB2}" type="presParOf" srcId="{67A33A11-F119-448A-A07F-41A733E2D138}" destId="{D9187EAB-4758-46C3-B96F-439A1FD918BC}" srcOrd="1" destOrd="0" presId="urn:microsoft.com/office/officeart/2005/8/layout/process4"/>
    <dgm:cxn modelId="{DB662EE2-3FF4-4F73-9FAB-1B0F09411079}" type="presParOf" srcId="{67A33A11-F119-448A-A07F-41A733E2D138}" destId="{B3160772-ADEE-44ED-939C-697128B2E66C}" srcOrd="2" destOrd="0" presId="urn:microsoft.com/office/officeart/2005/8/layout/process4"/>
    <dgm:cxn modelId="{5401C0EF-43F2-4529-8B39-9F3B3CCC30F6}" type="presParOf" srcId="{B3160772-ADEE-44ED-939C-697128B2E66C}" destId="{57FEA4C6-206A-4736-9CF8-7F5815CCB0A2}" srcOrd="0" destOrd="0" presId="urn:microsoft.com/office/officeart/2005/8/layout/process4"/>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8E322-971C-4ED2-B37B-051CD4AD0CD4}">
      <dsp:nvSpPr>
        <dsp:cNvPr id="0" name=""/>
        <dsp:cNvSpPr/>
      </dsp:nvSpPr>
      <dsp:spPr>
        <a:xfrm>
          <a:off x="0" y="3801454"/>
          <a:ext cx="10356272" cy="831665"/>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latinLnBrk="1">
            <a:lnSpc>
              <a:spcPct val="90000"/>
            </a:lnSpc>
            <a:spcBef>
              <a:spcPct val="0"/>
            </a:spcBef>
            <a:spcAft>
              <a:spcPct val="35000"/>
            </a:spcAft>
            <a:buNone/>
          </a:pPr>
          <a:r>
            <a:rPr lang="ja-JP" sz="1600" b="1" kern="1200" dirty="0"/>
            <a:t>検査対象の</a:t>
          </a:r>
          <a:r>
            <a:rPr lang="en-US" sz="1600" b="1" kern="1200" dirty="0"/>
            <a:t>3</a:t>
          </a:r>
          <a:r>
            <a:rPr lang="ja-JP" sz="1600" b="1" kern="1200" dirty="0"/>
            <a:t>次元空間データを検査結果と共に保存</a:t>
          </a:r>
          <a:endParaRPr lang="ko-KR" sz="1600" b="1" kern="1200" dirty="0"/>
        </a:p>
      </dsp:txBody>
      <dsp:txXfrm>
        <a:off x="0" y="3801454"/>
        <a:ext cx="10356272" cy="449099"/>
      </dsp:txXfrm>
    </dsp:sp>
    <dsp:sp modelId="{3158F75C-73FB-4037-A1DF-7E75AB359369}">
      <dsp:nvSpPr>
        <dsp:cNvPr id="0" name=""/>
        <dsp:cNvSpPr/>
      </dsp:nvSpPr>
      <dsp:spPr>
        <a:xfrm>
          <a:off x="0" y="4233920"/>
          <a:ext cx="10356272" cy="3825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latinLnBrk="1">
            <a:lnSpc>
              <a:spcPct val="90000"/>
            </a:lnSpc>
            <a:spcBef>
              <a:spcPct val="0"/>
            </a:spcBef>
            <a:spcAft>
              <a:spcPct val="35000"/>
            </a:spcAft>
            <a:buNone/>
          </a:pPr>
          <a:r>
            <a:rPr lang="ja-JP" sz="1600" b="1" kern="1200" dirty="0"/>
            <a:t>時間や場所に囚われずに検査結果の確認が</a:t>
          </a:r>
          <a:r>
            <a:rPr lang="ja-JP" altLang="en-US" sz="1600" b="1" kern="1200" dirty="0"/>
            <a:t>可能</a:t>
          </a:r>
          <a:r>
            <a:rPr lang="ja-JP" sz="1600" b="1" kern="1200" dirty="0"/>
            <a:t> </a:t>
          </a:r>
          <a:endParaRPr lang="ko-KR" sz="1600" b="1" kern="1200" dirty="0"/>
        </a:p>
      </dsp:txBody>
      <dsp:txXfrm>
        <a:off x="0" y="4233920"/>
        <a:ext cx="10356272" cy="382566"/>
      </dsp:txXfrm>
    </dsp:sp>
    <dsp:sp modelId="{FF0EE2F0-88B3-40A9-9BCD-61EEA266392A}">
      <dsp:nvSpPr>
        <dsp:cNvPr id="0" name=""/>
        <dsp:cNvSpPr/>
      </dsp:nvSpPr>
      <dsp:spPr>
        <a:xfrm rot="10800000">
          <a:off x="0" y="2534828"/>
          <a:ext cx="10356272" cy="1279101"/>
        </a:xfrm>
        <a:prstGeom prst="upArrowCallout">
          <a:avLst/>
        </a:prstGeom>
        <a:solidFill>
          <a:srgbClr val="8A3C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latinLnBrk="1">
            <a:lnSpc>
              <a:spcPct val="90000"/>
            </a:lnSpc>
            <a:spcBef>
              <a:spcPct val="0"/>
            </a:spcBef>
            <a:spcAft>
              <a:spcPct val="35000"/>
            </a:spcAft>
            <a:buNone/>
          </a:pPr>
          <a:r>
            <a:rPr lang="en-US" sz="1600" b="1" kern="1200" dirty="0"/>
            <a:t>MR</a:t>
          </a:r>
          <a:r>
            <a:rPr lang="ja-JP" sz="1600" b="1" kern="1200" dirty="0"/>
            <a:t>により壁面に</a:t>
          </a:r>
          <a:r>
            <a:rPr lang="ja-JP" altLang="en-US" sz="1600" b="1" kern="1200" dirty="0"/>
            <a:t>結果を提示</a:t>
          </a:r>
          <a:endParaRPr lang="ko-KR" sz="1600" b="1" kern="1200" dirty="0"/>
        </a:p>
      </dsp:txBody>
      <dsp:txXfrm rot="-10800000">
        <a:off x="0" y="2534828"/>
        <a:ext cx="10356272" cy="448964"/>
      </dsp:txXfrm>
    </dsp:sp>
    <dsp:sp modelId="{187DC7D7-647F-453F-885D-2F9A2BDD3C99}">
      <dsp:nvSpPr>
        <dsp:cNvPr id="0" name=""/>
        <dsp:cNvSpPr/>
      </dsp:nvSpPr>
      <dsp:spPr>
        <a:xfrm>
          <a:off x="0" y="2983793"/>
          <a:ext cx="10356272" cy="38245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latinLnBrk="1">
            <a:lnSpc>
              <a:spcPct val="90000"/>
            </a:lnSpc>
            <a:spcBef>
              <a:spcPct val="0"/>
            </a:spcBef>
            <a:spcAft>
              <a:spcPct val="35000"/>
            </a:spcAft>
            <a:buNone/>
          </a:pPr>
          <a:r>
            <a:rPr lang="ja-JP" sz="1600" b="1" kern="1200" dirty="0"/>
            <a:t>未検出や誤検出がある場合は，人が直接修正して再検査し，その修正値</a:t>
          </a:r>
          <a:r>
            <a:rPr lang="ja-JP" altLang="en-US" sz="1600" b="1" kern="1200" dirty="0"/>
            <a:t>で次回の</a:t>
          </a:r>
          <a:r>
            <a:rPr lang="ja-JP" sz="1600" b="1" kern="1200" dirty="0"/>
            <a:t>検査精度を向上</a:t>
          </a:r>
          <a:endParaRPr lang="ko-KR" sz="1600" b="1" kern="1200" dirty="0"/>
        </a:p>
      </dsp:txBody>
      <dsp:txXfrm>
        <a:off x="0" y="2983793"/>
        <a:ext cx="10356272" cy="382451"/>
      </dsp:txXfrm>
    </dsp:sp>
    <dsp:sp modelId="{A8E887DF-5AAB-427A-81F1-3638322BE5DA}">
      <dsp:nvSpPr>
        <dsp:cNvPr id="0" name=""/>
        <dsp:cNvSpPr/>
      </dsp:nvSpPr>
      <dsp:spPr>
        <a:xfrm rot="10800000">
          <a:off x="0" y="1268202"/>
          <a:ext cx="10356272" cy="1279101"/>
        </a:xfrm>
        <a:prstGeom prst="upArrowCallout">
          <a:avLst/>
        </a:prstGeom>
        <a:solidFill>
          <a:srgbClr val="9149C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latinLnBrk="1">
            <a:lnSpc>
              <a:spcPct val="90000"/>
            </a:lnSpc>
            <a:spcBef>
              <a:spcPct val="0"/>
            </a:spcBef>
            <a:spcAft>
              <a:spcPct val="35000"/>
            </a:spcAft>
            <a:buNone/>
          </a:pPr>
          <a:r>
            <a:rPr lang="ja-JP" sz="1600" b="1" kern="1200" dirty="0"/>
            <a:t>クラウド上でひび割れ自動検査処理を行う</a:t>
          </a:r>
          <a:endParaRPr lang="ko-KR" sz="1600" b="1" kern="1200" dirty="0"/>
        </a:p>
      </dsp:txBody>
      <dsp:txXfrm rot="-10800000">
        <a:off x="0" y="1268202"/>
        <a:ext cx="10356272" cy="448964"/>
      </dsp:txXfrm>
    </dsp:sp>
    <dsp:sp modelId="{7992E784-614D-442F-9168-7FAC73E1B69B}">
      <dsp:nvSpPr>
        <dsp:cNvPr id="0" name=""/>
        <dsp:cNvSpPr/>
      </dsp:nvSpPr>
      <dsp:spPr>
        <a:xfrm>
          <a:off x="0" y="1717166"/>
          <a:ext cx="10356272" cy="38245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latinLnBrk="1">
            <a:lnSpc>
              <a:spcPct val="90000"/>
            </a:lnSpc>
            <a:spcBef>
              <a:spcPct val="0"/>
            </a:spcBef>
            <a:spcAft>
              <a:spcPct val="35000"/>
            </a:spcAft>
            <a:buNone/>
          </a:pPr>
          <a:r>
            <a:rPr lang="en-US" sz="1600" b="1" kern="1200" dirty="0"/>
            <a:t>HMD </a:t>
          </a:r>
          <a:r>
            <a:rPr lang="ja-JP" sz="1600" b="1" kern="1200" dirty="0"/>
            <a:t>の不足している演算性能の補助，検査速度の高速化</a:t>
          </a:r>
          <a:endParaRPr lang="ko-KR" sz="1600" b="1" kern="1200" dirty="0"/>
        </a:p>
      </dsp:txBody>
      <dsp:txXfrm>
        <a:off x="0" y="1717166"/>
        <a:ext cx="10356272" cy="382451"/>
      </dsp:txXfrm>
    </dsp:sp>
    <dsp:sp modelId="{D9187EAB-4758-46C3-B96F-439A1FD918BC}">
      <dsp:nvSpPr>
        <dsp:cNvPr id="0" name=""/>
        <dsp:cNvSpPr/>
      </dsp:nvSpPr>
      <dsp:spPr>
        <a:xfrm rot="10800000">
          <a:off x="0" y="1575"/>
          <a:ext cx="10356272" cy="1279101"/>
        </a:xfrm>
        <a:prstGeom prst="upArrowCallout">
          <a:avLst/>
        </a:prstGeom>
        <a:solidFill>
          <a:srgbClr val="9E5EC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latinLnBrk="1">
            <a:lnSpc>
              <a:spcPct val="90000"/>
            </a:lnSpc>
            <a:spcBef>
              <a:spcPct val="0"/>
            </a:spcBef>
            <a:spcAft>
              <a:spcPct val="35000"/>
            </a:spcAft>
            <a:buNone/>
          </a:pPr>
          <a:r>
            <a:rPr lang="ja-JP" sz="1600" b="1" kern="1200" dirty="0"/>
            <a:t>壁面のパノラマ画像を外部の高画像度カメラ</a:t>
          </a:r>
          <a:r>
            <a:rPr lang="ja-JP" altLang="en-US" sz="1600" b="1" kern="1200" dirty="0"/>
            <a:t>より</a:t>
          </a:r>
          <a:r>
            <a:rPr lang="ja-JP" sz="1600" b="1" kern="1200" dirty="0"/>
            <a:t>自動撮影</a:t>
          </a:r>
          <a:endParaRPr lang="ko-KR" sz="1600" b="1" kern="1200" dirty="0"/>
        </a:p>
      </dsp:txBody>
      <dsp:txXfrm rot="-10800000">
        <a:off x="0" y="1575"/>
        <a:ext cx="10356272" cy="448964"/>
      </dsp:txXfrm>
    </dsp:sp>
    <dsp:sp modelId="{57FEA4C6-206A-4736-9CF8-7F5815CCB0A2}">
      <dsp:nvSpPr>
        <dsp:cNvPr id="0" name=""/>
        <dsp:cNvSpPr/>
      </dsp:nvSpPr>
      <dsp:spPr>
        <a:xfrm>
          <a:off x="0" y="450540"/>
          <a:ext cx="10356272" cy="38245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latinLnBrk="1">
            <a:lnSpc>
              <a:spcPct val="90000"/>
            </a:lnSpc>
            <a:spcBef>
              <a:spcPct val="0"/>
            </a:spcBef>
            <a:spcAft>
              <a:spcPct val="35000"/>
            </a:spcAft>
            <a:buNone/>
          </a:pPr>
          <a:r>
            <a:rPr lang="en-US" altLang="ja-JP" sz="1600" b="1" kern="1200" dirty="0"/>
            <a:t>HMD</a:t>
          </a:r>
          <a:r>
            <a:rPr lang="ja-JP" altLang="en-US" sz="1600" b="1" kern="1200" dirty="0"/>
            <a:t>に付いている空間分析用カメラは，検査に必要な小さなひび割れを検出するには解像度が不十分</a:t>
          </a:r>
          <a:endParaRPr lang="ko-KR" sz="1600" b="1" kern="1200" dirty="0"/>
        </a:p>
      </dsp:txBody>
      <dsp:txXfrm>
        <a:off x="0" y="450540"/>
        <a:ext cx="10356272" cy="38245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8AD8A277-FDBF-4B9D-B4E5-98796FBD1191}"/>
              </a:ext>
            </a:extLst>
          </p:cNvPr>
          <p:cNvSpPr>
            <a:spLocks noGrp="1"/>
          </p:cNvSpPr>
          <p:nvPr>
            <p:ph type="hdr" sz="quarter"/>
          </p:nvPr>
        </p:nvSpPr>
        <p:spPr>
          <a:xfrm>
            <a:off x="3" y="3"/>
            <a:ext cx="4434999" cy="356437"/>
          </a:xfrm>
          <a:prstGeom prst="rect">
            <a:avLst/>
          </a:prstGeom>
        </p:spPr>
        <p:txBody>
          <a:bodyPr vert="horz" lIns="87348" tIns="43675" rIns="87348" bIns="43675"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7A08535C-B31B-4D3B-A3F1-A405A230136E}"/>
              </a:ext>
            </a:extLst>
          </p:cNvPr>
          <p:cNvSpPr>
            <a:spLocks noGrp="1"/>
          </p:cNvSpPr>
          <p:nvPr>
            <p:ph type="dt" sz="quarter" idx="1"/>
          </p:nvPr>
        </p:nvSpPr>
        <p:spPr>
          <a:xfrm>
            <a:off x="5797249" y="3"/>
            <a:ext cx="4434999" cy="356437"/>
          </a:xfrm>
          <a:prstGeom prst="rect">
            <a:avLst/>
          </a:prstGeom>
        </p:spPr>
        <p:txBody>
          <a:bodyPr vert="horz" lIns="87348" tIns="43675" rIns="87348" bIns="43675" rtlCol="0"/>
          <a:lstStyle>
            <a:lvl1pPr algn="r">
              <a:defRPr sz="1200"/>
            </a:lvl1pPr>
          </a:lstStyle>
          <a:p>
            <a:fld id="{26A0BA9D-715D-4929-81A0-45AED6A13C69}" type="datetimeFigureOut">
              <a:rPr lang="ko-KR" altLang="en-US" smtClean="0"/>
              <a:t>2019-08-02</a:t>
            </a:fld>
            <a:endParaRPr lang="ko-KR" altLang="en-US"/>
          </a:p>
        </p:txBody>
      </p:sp>
      <p:sp>
        <p:nvSpPr>
          <p:cNvPr id="4" name="바닥글 개체 틀 3">
            <a:extLst>
              <a:ext uri="{FF2B5EF4-FFF2-40B4-BE49-F238E27FC236}">
                <a16:creationId xmlns:a16="http://schemas.microsoft.com/office/drawing/2014/main" id="{E702D87D-1167-44E6-A4B8-FF441954E77F}"/>
              </a:ext>
            </a:extLst>
          </p:cNvPr>
          <p:cNvSpPr>
            <a:spLocks noGrp="1"/>
          </p:cNvSpPr>
          <p:nvPr>
            <p:ph type="ftr" sz="quarter" idx="2"/>
          </p:nvPr>
        </p:nvSpPr>
        <p:spPr>
          <a:xfrm>
            <a:off x="3" y="6747632"/>
            <a:ext cx="4434999" cy="356435"/>
          </a:xfrm>
          <a:prstGeom prst="rect">
            <a:avLst/>
          </a:prstGeom>
        </p:spPr>
        <p:txBody>
          <a:bodyPr vert="horz" lIns="87348" tIns="43675" rIns="87348" bIns="43675"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A92EA92D-2379-4C70-A003-856D6418122C}"/>
              </a:ext>
            </a:extLst>
          </p:cNvPr>
          <p:cNvSpPr>
            <a:spLocks noGrp="1"/>
          </p:cNvSpPr>
          <p:nvPr>
            <p:ph type="sldNum" sz="quarter" idx="3"/>
          </p:nvPr>
        </p:nvSpPr>
        <p:spPr>
          <a:xfrm>
            <a:off x="5797249" y="6747632"/>
            <a:ext cx="4434999" cy="356435"/>
          </a:xfrm>
          <a:prstGeom prst="rect">
            <a:avLst/>
          </a:prstGeom>
        </p:spPr>
        <p:txBody>
          <a:bodyPr vert="horz" lIns="87348" tIns="43675" rIns="87348" bIns="43675" rtlCol="0" anchor="b"/>
          <a:lstStyle>
            <a:lvl1pPr algn="r">
              <a:defRPr sz="1200"/>
            </a:lvl1pPr>
          </a:lstStyle>
          <a:p>
            <a:fld id="{03FC22C6-6DF6-40E2-874B-F85588EEA4AF}" type="slidenum">
              <a:rPr lang="ko-KR" altLang="en-US" smtClean="0"/>
              <a:t>‹#›</a:t>
            </a:fld>
            <a:endParaRPr lang="ko-KR" altLang="en-US"/>
          </a:p>
        </p:txBody>
      </p:sp>
    </p:spTree>
    <p:extLst>
      <p:ext uri="{BB962C8B-B14F-4D97-AF65-F5344CB8AC3E}">
        <p14:creationId xmlns:p14="http://schemas.microsoft.com/office/powerpoint/2010/main" val="34539611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3" y="3"/>
            <a:ext cx="4434999" cy="356437"/>
          </a:xfrm>
          <a:prstGeom prst="rect">
            <a:avLst/>
          </a:prstGeom>
        </p:spPr>
        <p:txBody>
          <a:bodyPr vert="horz" lIns="87348" tIns="43675" rIns="87348" bIns="43675" rtlCol="0"/>
          <a:lstStyle>
            <a:lvl1pPr algn="l">
              <a:defRPr sz="1200"/>
            </a:lvl1pPr>
          </a:lstStyle>
          <a:p>
            <a:endParaRPr lang="ko-KR" altLang="en-US"/>
          </a:p>
        </p:txBody>
      </p:sp>
      <p:sp>
        <p:nvSpPr>
          <p:cNvPr id="3" name="날짜 개체 틀 2"/>
          <p:cNvSpPr>
            <a:spLocks noGrp="1"/>
          </p:cNvSpPr>
          <p:nvPr>
            <p:ph type="dt" idx="1"/>
          </p:nvPr>
        </p:nvSpPr>
        <p:spPr>
          <a:xfrm>
            <a:off x="5797249" y="3"/>
            <a:ext cx="4434999" cy="356437"/>
          </a:xfrm>
          <a:prstGeom prst="rect">
            <a:avLst/>
          </a:prstGeom>
        </p:spPr>
        <p:txBody>
          <a:bodyPr vert="horz" lIns="87348" tIns="43675" rIns="87348" bIns="43675" rtlCol="0"/>
          <a:lstStyle>
            <a:lvl1pPr algn="r">
              <a:defRPr sz="1200"/>
            </a:lvl1pPr>
          </a:lstStyle>
          <a:p>
            <a:fld id="{677728D5-7760-40CC-8F3F-2C7F083D06B4}" type="datetimeFigureOut">
              <a:rPr lang="ko-KR" altLang="en-US" smtClean="0"/>
              <a:t>2019-08-02</a:t>
            </a:fld>
            <a:endParaRPr lang="ko-KR" altLang="en-US"/>
          </a:p>
        </p:txBody>
      </p:sp>
      <p:sp>
        <p:nvSpPr>
          <p:cNvPr id="4" name="슬라이드 이미지 개체 틀 3"/>
          <p:cNvSpPr>
            <a:spLocks noGrp="1" noRot="1" noChangeAspect="1"/>
          </p:cNvSpPr>
          <p:nvPr>
            <p:ph type="sldImg" idx="2"/>
          </p:nvPr>
        </p:nvSpPr>
        <p:spPr>
          <a:xfrm>
            <a:off x="2984500" y="887413"/>
            <a:ext cx="4265613" cy="2400300"/>
          </a:xfrm>
          <a:prstGeom prst="rect">
            <a:avLst/>
          </a:prstGeom>
          <a:noFill/>
          <a:ln w="12700">
            <a:solidFill>
              <a:prstClr val="black"/>
            </a:solidFill>
          </a:ln>
        </p:spPr>
        <p:txBody>
          <a:bodyPr vert="horz" lIns="87348" tIns="43675" rIns="87348" bIns="43675" rtlCol="0" anchor="ctr"/>
          <a:lstStyle/>
          <a:p>
            <a:endParaRPr lang="ko-KR" altLang="en-US"/>
          </a:p>
        </p:txBody>
      </p:sp>
      <p:sp>
        <p:nvSpPr>
          <p:cNvPr id="5" name="슬라이드 노트 개체 틀 4"/>
          <p:cNvSpPr>
            <a:spLocks noGrp="1"/>
          </p:cNvSpPr>
          <p:nvPr>
            <p:ph type="body" sz="quarter" idx="3"/>
          </p:nvPr>
        </p:nvSpPr>
        <p:spPr>
          <a:xfrm>
            <a:off x="1023462" y="3418833"/>
            <a:ext cx="8187690" cy="2797225"/>
          </a:xfrm>
          <a:prstGeom prst="rect">
            <a:avLst/>
          </a:prstGeom>
        </p:spPr>
        <p:txBody>
          <a:bodyPr vert="horz" lIns="87348" tIns="43675" rIns="87348" bIns="43675"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3" y="6747632"/>
            <a:ext cx="4434999" cy="356435"/>
          </a:xfrm>
          <a:prstGeom prst="rect">
            <a:avLst/>
          </a:prstGeom>
        </p:spPr>
        <p:txBody>
          <a:bodyPr vert="horz" lIns="87348" tIns="43675" rIns="87348" bIns="43675"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797249" y="6747632"/>
            <a:ext cx="4434999" cy="356435"/>
          </a:xfrm>
          <a:prstGeom prst="rect">
            <a:avLst/>
          </a:prstGeom>
        </p:spPr>
        <p:txBody>
          <a:bodyPr vert="horz" lIns="87348" tIns="43675" rIns="87348" bIns="43675" rtlCol="0" anchor="b"/>
          <a:lstStyle>
            <a:lvl1pPr algn="r">
              <a:defRPr sz="1200"/>
            </a:lvl1pPr>
          </a:lstStyle>
          <a:p>
            <a:fld id="{221F12D5-4935-4D63-AEC1-3E76EA915A40}" type="slidenum">
              <a:rPr lang="ko-KR" altLang="en-US" smtClean="0"/>
              <a:t>‹#›</a:t>
            </a:fld>
            <a:endParaRPr lang="ko-KR" altLang="en-US"/>
          </a:p>
        </p:txBody>
      </p:sp>
    </p:spTree>
    <p:extLst>
      <p:ext uri="{BB962C8B-B14F-4D97-AF65-F5344CB8AC3E}">
        <p14:creationId xmlns:p14="http://schemas.microsoft.com/office/powerpoint/2010/main" val="230602846"/>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5" name="슬라이드 번호 개체 틀 4">
            <a:extLst>
              <a:ext uri="{FF2B5EF4-FFF2-40B4-BE49-F238E27FC236}">
                <a16:creationId xmlns:a16="http://schemas.microsoft.com/office/drawing/2014/main" id="{55FDBCA1-3624-4B37-82EE-4D5151597180}"/>
              </a:ext>
            </a:extLst>
          </p:cNvPr>
          <p:cNvSpPr>
            <a:spLocks noGrp="1"/>
          </p:cNvSpPr>
          <p:nvPr>
            <p:ph type="sldNum" sz="quarter" idx="5"/>
          </p:nvPr>
        </p:nvSpPr>
        <p:spPr/>
        <p:txBody>
          <a:bodyPr/>
          <a:lstStyle/>
          <a:p>
            <a:fld id="{221F12D5-4935-4D63-AEC1-3E76EA915A40}" type="slidenum">
              <a:rPr lang="ko-KR" altLang="en-US" smtClean="0"/>
              <a:t>1</a:t>
            </a:fld>
            <a:endParaRPr lang="ko-KR" altLang="en-US"/>
          </a:p>
        </p:txBody>
      </p:sp>
    </p:spTree>
    <p:extLst>
      <p:ext uri="{BB962C8B-B14F-4D97-AF65-F5344CB8AC3E}">
        <p14:creationId xmlns:p14="http://schemas.microsoft.com/office/powerpoint/2010/main" val="181248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5" name="슬라이드 번호 개체 틀 4">
            <a:extLst>
              <a:ext uri="{FF2B5EF4-FFF2-40B4-BE49-F238E27FC236}">
                <a16:creationId xmlns:a16="http://schemas.microsoft.com/office/drawing/2014/main" id="{64F9DDDA-4B5C-4884-B449-702B87C2A3B9}"/>
              </a:ext>
            </a:extLst>
          </p:cNvPr>
          <p:cNvSpPr>
            <a:spLocks noGrp="1"/>
          </p:cNvSpPr>
          <p:nvPr>
            <p:ph type="sldNum" sz="quarter" idx="5"/>
          </p:nvPr>
        </p:nvSpPr>
        <p:spPr/>
        <p:txBody>
          <a:bodyPr/>
          <a:lstStyle/>
          <a:p>
            <a:fld id="{221F12D5-4935-4D63-AEC1-3E76EA915A40}" type="slidenum">
              <a:rPr lang="ko-KR" altLang="en-US" smtClean="0"/>
              <a:t>2</a:t>
            </a:fld>
            <a:endParaRPr lang="ko-KR" altLang="en-US"/>
          </a:p>
        </p:txBody>
      </p:sp>
    </p:spTree>
    <p:extLst>
      <p:ext uri="{BB962C8B-B14F-4D97-AF65-F5344CB8AC3E}">
        <p14:creationId xmlns:p14="http://schemas.microsoft.com/office/powerpoint/2010/main" val="1734153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5" name="슬라이드 번호 개체 틀 4">
            <a:extLst>
              <a:ext uri="{FF2B5EF4-FFF2-40B4-BE49-F238E27FC236}">
                <a16:creationId xmlns:a16="http://schemas.microsoft.com/office/drawing/2014/main" id="{40AD47E3-24D1-4FE0-B082-E85ABC3620BD}"/>
              </a:ext>
            </a:extLst>
          </p:cNvPr>
          <p:cNvSpPr>
            <a:spLocks noGrp="1"/>
          </p:cNvSpPr>
          <p:nvPr>
            <p:ph type="sldNum" sz="quarter" idx="5"/>
          </p:nvPr>
        </p:nvSpPr>
        <p:spPr/>
        <p:txBody>
          <a:bodyPr/>
          <a:lstStyle/>
          <a:p>
            <a:fld id="{221F12D5-4935-4D63-AEC1-3E76EA915A40}" type="slidenum">
              <a:rPr lang="ko-KR" altLang="en-US" smtClean="0"/>
              <a:t>3</a:t>
            </a:fld>
            <a:endParaRPr lang="ko-KR" altLang="en-US"/>
          </a:p>
        </p:txBody>
      </p:sp>
    </p:spTree>
    <p:extLst>
      <p:ext uri="{BB962C8B-B14F-4D97-AF65-F5344CB8AC3E}">
        <p14:creationId xmlns:p14="http://schemas.microsoft.com/office/powerpoint/2010/main" val="5117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5" name="슬라이드 번호 개체 틀 4">
            <a:extLst>
              <a:ext uri="{FF2B5EF4-FFF2-40B4-BE49-F238E27FC236}">
                <a16:creationId xmlns:a16="http://schemas.microsoft.com/office/drawing/2014/main" id="{E01C2350-F53B-4D2D-AC4C-242F6291A051}"/>
              </a:ext>
            </a:extLst>
          </p:cNvPr>
          <p:cNvSpPr>
            <a:spLocks noGrp="1"/>
          </p:cNvSpPr>
          <p:nvPr>
            <p:ph type="sldNum" sz="quarter" idx="5"/>
          </p:nvPr>
        </p:nvSpPr>
        <p:spPr/>
        <p:txBody>
          <a:bodyPr/>
          <a:lstStyle/>
          <a:p>
            <a:fld id="{221F12D5-4935-4D63-AEC1-3E76EA915A40}" type="slidenum">
              <a:rPr lang="ko-KR" altLang="en-US" smtClean="0"/>
              <a:t>4</a:t>
            </a:fld>
            <a:endParaRPr lang="ko-KR" altLang="en-US"/>
          </a:p>
        </p:txBody>
      </p:sp>
    </p:spTree>
    <p:extLst>
      <p:ext uri="{BB962C8B-B14F-4D97-AF65-F5344CB8AC3E}">
        <p14:creationId xmlns:p14="http://schemas.microsoft.com/office/powerpoint/2010/main" val="65741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5" name="슬라이드 번호 개체 틀 4">
            <a:extLst>
              <a:ext uri="{FF2B5EF4-FFF2-40B4-BE49-F238E27FC236}">
                <a16:creationId xmlns:a16="http://schemas.microsoft.com/office/drawing/2014/main" id="{E0DC861D-31A2-4B3E-AF63-179A3AEC7AEE}"/>
              </a:ext>
            </a:extLst>
          </p:cNvPr>
          <p:cNvSpPr>
            <a:spLocks noGrp="1"/>
          </p:cNvSpPr>
          <p:nvPr>
            <p:ph type="sldNum" sz="quarter" idx="5"/>
          </p:nvPr>
        </p:nvSpPr>
        <p:spPr/>
        <p:txBody>
          <a:bodyPr/>
          <a:lstStyle/>
          <a:p>
            <a:fld id="{221F12D5-4935-4D63-AEC1-3E76EA915A40}" type="slidenum">
              <a:rPr lang="ko-KR" altLang="en-US" smtClean="0"/>
              <a:t>5</a:t>
            </a:fld>
            <a:endParaRPr lang="ko-KR" altLang="en-US"/>
          </a:p>
        </p:txBody>
      </p:sp>
    </p:spTree>
    <p:extLst>
      <p:ext uri="{BB962C8B-B14F-4D97-AF65-F5344CB8AC3E}">
        <p14:creationId xmlns:p14="http://schemas.microsoft.com/office/powerpoint/2010/main" val="289464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5" name="슬라이드 번호 개체 틀 4">
            <a:extLst>
              <a:ext uri="{FF2B5EF4-FFF2-40B4-BE49-F238E27FC236}">
                <a16:creationId xmlns:a16="http://schemas.microsoft.com/office/drawing/2014/main" id="{E2D59484-9C0D-4E58-9BCA-1EF18B101A87}"/>
              </a:ext>
            </a:extLst>
          </p:cNvPr>
          <p:cNvSpPr>
            <a:spLocks noGrp="1"/>
          </p:cNvSpPr>
          <p:nvPr>
            <p:ph type="sldNum" sz="quarter" idx="5"/>
          </p:nvPr>
        </p:nvSpPr>
        <p:spPr/>
        <p:txBody>
          <a:bodyPr/>
          <a:lstStyle/>
          <a:p>
            <a:fld id="{221F12D5-4935-4D63-AEC1-3E76EA915A40}" type="slidenum">
              <a:rPr lang="ko-KR" altLang="en-US" smtClean="0"/>
              <a:t>6</a:t>
            </a:fld>
            <a:endParaRPr lang="ko-KR" altLang="en-US"/>
          </a:p>
        </p:txBody>
      </p:sp>
    </p:spTree>
    <p:extLst>
      <p:ext uri="{BB962C8B-B14F-4D97-AF65-F5344CB8AC3E}">
        <p14:creationId xmlns:p14="http://schemas.microsoft.com/office/powerpoint/2010/main" val="187922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a:extLst>
              <a:ext uri="{FF2B5EF4-FFF2-40B4-BE49-F238E27FC236}">
                <a16:creationId xmlns:a16="http://schemas.microsoft.com/office/drawing/2014/main" id="{F8B764BA-4CA9-442F-8700-5EA0D7B26D51}"/>
              </a:ext>
            </a:extLst>
          </p:cNvPr>
          <p:cNvSpPr>
            <a:spLocks noGrp="1"/>
          </p:cNvSpPr>
          <p:nvPr>
            <p:ph type="sldNum" sz="quarter" idx="5"/>
          </p:nvPr>
        </p:nvSpPr>
        <p:spPr/>
        <p:txBody>
          <a:bodyPr/>
          <a:lstStyle/>
          <a:p>
            <a:fld id="{221F12D5-4935-4D63-AEC1-3E76EA915A40}" type="slidenum">
              <a:rPr lang="ko-KR" altLang="en-US" smtClean="0"/>
              <a:t>7</a:t>
            </a:fld>
            <a:endParaRPr lang="ko-KR" altLang="en-US"/>
          </a:p>
        </p:txBody>
      </p:sp>
    </p:spTree>
    <p:extLst>
      <p:ext uri="{BB962C8B-B14F-4D97-AF65-F5344CB8AC3E}">
        <p14:creationId xmlns:p14="http://schemas.microsoft.com/office/powerpoint/2010/main" val="360393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5" name="슬라이드 번호 개체 틀 4">
            <a:extLst>
              <a:ext uri="{FF2B5EF4-FFF2-40B4-BE49-F238E27FC236}">
                <a16:creationId xmlns:a16="http://schemas.microsoft.com/office/drawing/2014/main" id="{86A18F8B-EDAB-4D8D-BD3D-6DFAEAAB4389}"/>
              </a:ext>
            </a:extLst>
          </p:cNvPr>
          <p:cNvSpPr>
            <a:spLocks noGrp="1"/>
          </p:cNvSpPr>
          <p:nvPr>
            <p:ph type="sldNum" sz="quarter" idx="5"/>
          </p:nvPr>
        </p:nvSpPr>
        <p:spPr/>
        <p:txBody>
          <a:bodyPr/>
          <a:lstStyle/>
          <a:p>
            <a:fld id="{221F12D5-4935-4D63-AEC1-3E76EA915A40}" type="slidenum">
              <a:rPr lang="ko-KR" altLang="en-US" smtClean="0"/>
              <a:t>9</a:t>
            </a:fld>
            <a:endParaRPr lang="ko-KR" altLang="en-US"/>
          </a:p>
        </p:txBody>
      </p:sp>
    </p:spTree>
    <p:extLst>
      <p:ext uri="{BB962C8B-B14F-4D97-AF65-F5344CB8AC3E}">
        <p14:creationId xmlns:p14="http://schemas.microsoft.com/office/powerpoint/2010/main" val="2017045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935BAC36-5124-4E4D-BA66-98252D27713E}"/>
              </a:ext>
            </a:extLst>
          </p:cNvPr>
          <p:cNvSpPr>
            <a:spLocks noGrp="1"/>
          </p:cNvSpPr>
          <p:nvPr>
            <p:ph type="title"/>
          </p:nvPr>
        </p:nvSpPr>
        <p:spPr>
          <a:xfrm>
            <a:off x="831850" y="1709738"/>
            <a:ext cx="10515600" cy="2852737"/>
          </a:xfrm>
        </p:spPr>
        <p:txBody>
          <a:bodyPr anchor="b"/>
          <a:lstStyle>
            <a:lvl1pPr>
              <a:defRPr sz="6000">
                <a:latin typeface="游ゴシック" panose="020B0400000000000000" pitchFamily="50" charset="-128"/>
              </a:defRPr>
            </a:lvl1pPr>
          </a:lstStyle>
          <a:p>
            <a:r>
              <a:rPr lang="ko-KR" altLang="en-US" dirty="0"/>
              <a:t>마스터 제목 스타일 편집</a:t>
            </a:r>
          </a:p>
        </p:txBody>
      </p:sp>
      <p:sp>
        <p:nvSpPr>
          <p:cNvPr id="8" name="텍스트 개체 틀 2">
            <a:extLst>
              <a:ext uri="{FF2B5EF4-FFF2-40B4-BE49-F238E27FC236}">
                <a16:creationId xmlns:a16="http://schemas.microsoft.com/office/drawing/2014/main" id="{7C8DCB24-F84B-4CE1-8DE3-54FF224F0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游ゴシック" panose="020B0400000000000000"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10" name="날짜 개체 틀 9">
            <a:extLst>
              <a:ext uri="{FF2B5EF4-FFF2-40B4-BE49-F238E27FC236}">
                <a16:creationId xmlns:a16="http://schemas.microsoft.com/office/drawing/2014/main" id="{FF7C5E61-F747-4B5F-BAB4-1C911EB6C420}"/>
              </a:ext>
            </a:extLst>
          </p:cNvPr>
          <p:cNvSpPr>
            <a:spLocks noGrp="1"/>
          </p:cNvSpPr>
          <p:nvPr>
            <p:ph type="dt" sz="half" idx="10"/>
          </p:nvPr>
        </p:nvSpPr>
        <p:spPr/>
        <p:txBody>
          <a:bodyPr/>
          <a:lstStyle/>
          <a:p>
            <a:r>
              <a:rPr lang="en-US" altLang="ko-KR"/>
              <a:t>2019-07-30</a:t>
            </a:r>
            <a:endParaRPr lang="ko-KR" altLang="en-US"/>
          </a:p>
        </p:txBody>
      </p:sp>
      <p:sp>
        <p:nvSpPr>
          <p:cNvPr id="11" name="슬라이드 번호 개체 틀 10">
            <a:extLst>
              <a:ext uri="{FF2B5EF4-FFF2-40B4-BE49-F238E27FC236}">
                <a16:creationId xmlns:a16="http://schemas.microsoft.com/office/drawing/2014/main" id="{22F607A2-D623-4C6D-A9B6-88AF001B36CD}"/>
              </a:ext>
            </a:extLst>
          </p:cNvPr>
          <p:cNvSpPr>
            <a:spLocks noGrp="1"/>
          </p:cNvSpPr>
          <p:nvPr>
            <p:ph type="sldNum" sz="quarter" idx="11"/>
          </p:nvPr>
        </p:nvSpPr>
        <p:spPr/>
        <p:txBody>
          <a:bodyPr/>
          <a:lstStyle/>
          <a:p>
            <a:fld id="{2F907D46-C73C-40CC-89EC-DD8740AEBC4B}" type="slidenum">
              <a:rPr lang="ko-KR" altLang="en-US" smtClean="0"/>
              <a:pPr/>
              <a:t>‹#›</a:t>
            </a:fld>
            <a:endParaRPr lang="ko-KR" altLang="en-US"/>
          </a:p>
        </p:txBody>
      </p:sp>
    </p:spTree>
    <p:extLst>
      <p:ext uri="{BB962C8B-B14F-4D97-AF65-F5344CB8AC3E}">
        <p14:creationId xmlns:p14="http://schemas.microsoft.com/office/powerpoint/2010/main" val="2208111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9016CF-56D2-40E4-970F-02760B41702D}"/>
              </a:ext>
            </a:extLst>
          </p:cNvPr>
          <p:cNvSpPr>
            <a:spLocks noGrp="1"/>
          </p:cNvSpPr>
          <p:nvPr>
            <p:ph type="title"/>
          </p:nvPr>
        </p:nvSpPr>
        <p:spPr>
          <a:xfrm>
            <a:off x="997527" y="106511"/>
            <a:ext cx="10196946" cy="1016239"/>
          </a:xfrm>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C6471F0-267B-4FC4-A194-2FD7E041E278}"/>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CDE419F-4449-4E94-8B75-8A2C867E04E7}"/>
              </a:ext>
            </a:extLst>
          </p:cNvPr>
          <p:cNvSpPr>
            <a:spLocks noGrp="1"/>
          </p:cNvSpPr>
          <p:nvPr>
            <p:ph type="dt" sz="half" idx="10"/>
          </p:nvPr>
        </p:nvSpPr>
        <p:spPr/>
        <p:txBody>
          <a:bodyPr/>
          <a:lstStyle/>
          <a:p>
            <a:r>
              <a:rPr lang="en-US" altLang="ko-KR"/>
              <a:t>2019-07-30</a:t>
            </a:r>
            <a:endParaRPr lang="ko-KR" altLang="en-US" dirty="0"/>
          </a:p>
        </p:txBody>
      </p:sp>
      <p:sp>
        <p:nvSpPr>
          <p:cNvPr id="8" name="슬라이드 번호 개체 틀 7">
            <a:extLst>
              <a:ext uri="{FF2B5EF4-FFF2-40B4-BE49-F238E27FC236}">
                <a16:creationId xmlns:a16="http://schemas.microsoft.com/office/drawing/2014/main" id="{74C18FCA-BDDE-48C2-973F-6751679A2996}"/>
              </a:ext>
            </a:extLst>
          </p:cNvPr>
          <p:cNvSpPr>
            <a:spLocks noGrp="1"/>
          </p:cNvSpPr>
          <p:nvPr>
            <p:ph type="sldNum" sz="quarter" idx="11"/>
          </p:nvPr>
        </p:nvSpPr>
        <p:spPr/>
        <p:txBody>
          <a:bodyPr/>
          <a:lstStyle/>
          <a:p>
            <a:fld id="{2F907D46-C73C-40CC-89EC-DD8740AEBC4B}" type="slidenum">
              <a:rPr lang="ko-KR" altLang="en-US" smtClean="0"/>
              <a:pPr/>
              <a:t>‹#›</a:t>
            </a:fld>
            <a:endParaRPr lang="ko-KR" altLang="en-US"/>
          </a:p>
        </p:txBody>
      </p:sp>
    </p:spTree>
    <p:extLst>
      <p:ext uri="{BB962C8B-B14F-4D97-AF65-F5344CB8AC3E}">
        <p14:creationId xmlns:p14="http://schemas.microsoft.com/office/powerpoint/2010/main" val="203320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911701-C822-4EAC-9A51-F9B2E13A04B0}"/>
              </a:ext>
            </a:extLst>
          </p:cNvPr>
          <p:cNvSpPr>
            <a:spLocks noGrp="1"/>
          </p:cNvSpPr>
          <p:nvPr>
            <p:ph type="title"/>
          </p:nvPr>
        </p:nvSpPr>
        <p:spPr/>
        <p:txBody>
          <a:bodyPr/>
          <a:lstStyle/>
          <a:p>
            <a:r>
              <a:rPr lang="ko-KR" altLang="en-US"/>
              <a:t>마스터 제목 스타일 편집</a:t>
            </a:r>
          </a:p>
        </p:txBody>
      </p:sp>
      <p:sp>
        <p:nvSpPr>
          <p:cNvPr id="6" name="날짜 개체 틀 5">
            <a:extLst>
              <a:ext uri="{FF2B5EF4-FFF2-40B4-BE49-F238E27FC236}">
                <a16:creationId xmlns:a16="http://schemas.microsoft.com/office/drawing/2014/main" id="{E2FF0A1D-C1EF-4822-8E01-D730006B8F31}"/>
              </a:ext>
            </a:extLst>
          </p:cNvPr>
          <p:cNvSpPr>
            <a:spLocks noGrp="1"/>
          </p:cNvSpPr>
          <p:nvPr>
            <p:ph type="dt" sz="half" idx="10"/>
          </p:nvPr>
        </p:nvSpPr>
        <p:spPr/>
        <p:txBody>
          <a:bodyPr/>
          <a:lstStyle/>
          <a:p>
            <a:r>
              <a:rPr lang="en-US" altLang="ko-KR"/>
              <a:t>2019-07-30</a:t>
            </a:r>
            <a:endParaRPr lang="ko-KR" altLang="en-US"/>
          </a:p>
        </p:txBody>
      </p:sp>
      <p:sp>
        <p:nvSpPr>
          <p:cNvPr id="7" name="슬라이드 번호 개체 틀 6">
            <a:extLst>
              <a:ext uri="{FF2B5EF4-FFF2-40B4-BE49-F238E27FC236}">
                <a16:creationId xmlns:a16="http://schemas.microsoft.com/office/drawing/2014/main" id="{ECE243C9-DC30-4CCD-9F4C-3FDCFB5147BA}"/>
              </a:ext>
            </a:extLst>
          </p:cNvPr>
          <p:cNvSpPr>
            <a:spLocks noGrp="1"/>
          </p:cNvSpPr>
          <p:nvPr>
            <p:ph type="sldNum" sz="quarter" idx="11"/>
          </p:nvPr>
        </p:nvSpPr>
        <p:spPr/>
        <p:txBody>
          <a:bodyPr/>
          <a:lstStyle/>
          <a:p>
            <a:fld id="{2F907D46-C73C-40CC-89EC-DD8740AEBC4B}" type="slidenum">
              <a:rPr lang="ko-KR" altLang="en-US" smtClean="0"/>
              <a:pPr/>
              <a:t>‹#›</a:t>
            </a:fld>
            <a:endParaRPr lang="ko-KR" altLang="en-US"/>
          </a:p>
        </p:txBody>
      </p:sp>
    </p:spTree>
    <p:extLst>
      <p:ext uri="{BB962C8B-B14F-4D97-AF65-F5344CB8AC3E}">
        <p14:creationId xmlns:p14="http://schemas.microsoft.com/office/powerpoint/2010/main" val="229321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a:extLst>
              <a:ext uri="{FF2B5EF4-FFF2-40B4-BE49-F238E27FC236}">
                <a16:creationId xmlns:a16="http://schemas.microsoft.com/office/drawing/2014/main" id="{37053D9F-420E-40E3-9915-CD4AF78023B1}"/>
              </a:ext>
            </a:extLst>
          </p:cNvPr>
          <p:cNvSpPr>
            <a:spLocks noGrp="1"/>
          </p:cNvSpPr>
          <p:nvPr>
            <p:ph type="dt" sz="half" idx="10"/>
          </p:nvPr>
        </p:nvSpPr>
        <p:spPr/>
        <p:txBody>
          <a:bodyPr/>
          <a:lstStyle/>
          <a:p>
            <a:r>
              <a:rPr lang="en-US" altLang="ko-KR"/>
              <a:t>2019-07-30</a:t>
            </a:r>
            <a:endParaRPr lang="ko-KR" altLang="en-US"/>
          </a:p>
        </p:txBody>
      </p:sp>
      <p:sp>
        <p:nvSpPr>
          <p:cNvPr id="6" name="슬라이드 번호 개체 틀 5">
            <a:extLst>
              <a:ext uri="{FF2B5EF4-FFF2-40B4-BE49-F238E27FC236}">
                <a16:creationId xmlns:a16="http://schemas.microsoft.com/office/drawing/2014/main" id="{6C25EB24-6D04-4681-B33A-38B47F296B14}"/>
              </a:ext>
            </a:extLst>
          </p:cNvPr>
          <p:cNvSpPr>
            <a:spLocks noGrp="1"/>
          </p:cNvSpPr>
          <p:nvPr>
            <p:ph type="sldNum" sz="quarter" idx="11"/>
          </p:nvPr>
        </p:nvSpPr>
        <p:spPr/>
        <p:txBody>
          <a:bodyPr/>
          <a:lstStyle/>
          <a:p>
            <a:fld id="{2F907D46-C73C-40CC-89EC-DD8740AEBC4B}" type="slidenum">
              <a:rPr lang="ko-KR" altLang="en-US" smtClean="0"/>
              <a:pPr/>
              <a:t>‹#›</a:t>
            </a:fld>
            <a:endParaRPr lang="ko-KR" altLang="en-US"/>
          </a:p>
        </p:txBody>
      </p:sp>
    </p:spTree>
    <p:extLst>
      <p:ext uri="{BB962C8B-B14F-4D97-AF65-F5344CB8AC3E}">
        <p14:creationId xmlns:p14="http://schemas.microsoft.com/office/powerpoint/2010/main" val="14079316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850B77E-FB92-40AA-A3AA-7B45F41348DD}"/>
              </a:ext>
            </a:extLst>
          </p:cNvPr>
          <p:cNvGrpSpPr/>
          <p:nvPr userDrawn="1"/>
        </p:nvGrpSpPr>
        <p:grpSpPr>
          <a:xfrm>
            <a:off x="0" y="0"/>
            <a:ext cx="12192000" cy="6858000"/>
            <a:chOff x="0" y="0"/>
            <a:chExt cx="12192000" cy="6858000"/>
          </a:xfrm>
        </p:grpSpPr>
        <p:sp>
          <p:nvSpPr>
            <p:cNvPr id="7" name="正方形/長方形 13">
              <a:extLst>
                <a:ext uri="{FF2B5EF4-FFF2-40B4-BE49-F238E27FC236}">
                  <a16:creationId xmlns:a16="http://schemas.microsoft.com/office/drawing/2014/main" id="{F5B5FD86-0F55-4C1D-BAA6-B8FC21AC6D70}"/>
                </a:ext>
              </a:extLst>
            </p:cNvPr>
            <p:cNvSpPr/>
            <p:nvPr userDrawn="1"/>
          </p:nvSpPr>
          <p:spPr>
            <a:xfrm>
              <a:off x="0" y="6451350"/>
              <a:ext cx="12192000" cy="4066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a typeface="+mn-ea"/>
              </a:endParaRPr>
            </a:p>
          </p:txBody>
        </p:sp>
        <p:sp>
          <p:nvSpPr>
            <p:cNvPr id="8" name="正方形/長方形 6">
              <a:extLst>
                <a:ext uri="{FF2B5EF4-FFF2-40B4-BE49-F238E27FC236}">
                  <a16:creationId xmlns:a16="http://schemas.microsoft.com/office/drawing/2014/main" id="{7A1F33B6-FC3F-4933-B821-ADCEE80CC82D}"/>
                </a:ext>
              </a:extLst>
            </p:cNvPr>
            <p:cNvSpPr/>
            <p:nvPr userDrawn="1"/>
          </p:nvSpPr>
          <p:spPr>
            <a:xfrm>
              <a:off x="0" y="0"/>
              <a:ext cx="12192000" cy="11587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a typeface="+mn-ea"/>
              </a:endParaRPr>
            </a:p>
          </p:txBody>
        </p:sp>
        <p:sp>
          <p:nvSpPr>
            <p:cNvPr id="9" name="正方形/長方形 6">
              <a:extLst>
                <a:ext uri="{FF2B5EF4-FFF2-40B4-BE49-F238E27FC236}">
                  <a16:creationId xmlns:a16="http://schemas.microsoft.com/office/drawing/2014/main" id="{DA79A1B6-D06E-406E-BE3D-3F942BF82DF8}"/>
                </a:ext>
              </a:extLst>
            </p:cNvPr>
            <p:cNvSpPr/>
            <p:nvPr userDrawn="1"/>
          </p:nvSpPr>
          <p:spPr>
            <a:xfrm rot="10800000" flipH="1">
              <a:off x="263236" y="0"/>
              <a:ext cx="512618" cy="1381364"/>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28254"/>
                <a:gd name="connsiteY0" fmla="*/ 0 h 914400"/>
                <a:gd name="connsiteX1" fmla="*/ 928254 w 928254"/>
                <a:gd name="connsiteY1" fmla="*/ 360218 h 914400"/>
                <a:gd name="connsiteX2" fmla="*/ 914400 w 928254"/>
                <a:gd name="connsiteY2" fmla="*/ 914400 h 914400"/>
                <a:gd name="connsiteX3" fmla="*/ 0 w 928254"/>
                <a:gd name="connsiteY3" fmla="*/ 914400 h 914400"/>
                <a:gd name="connsiteX4" fmla="*/ 0 w 928254"/>
                <a:gd name="connsiteY4" fmla="*/ 0 h 914400"/>
                <a:gd name="connsiteX0" fmla="*/ 0 w 928254"/>
                <a:gd name="connsiteY0" fmla="*/ 0 h 914400"/>
                <a:gd name="connsiteX1" fmla="*/ 928254 w 928254"/>
                <a:gd name="connsiteY1" fmla="*/ 148183 h 914400"/>
                <a:gd name="connsiteX2" fmla="*/ 914400 w 928254"/>
                <a:gd name="connsiteY2" fmla="*/ 914400 h 914400"/>
                <a:gd name="connsiteX3" fmla="*/ 0 w 928254"/>
                <a:gd name="connsiteY3" fmla="*/ 914400 h 914400"/>
                <a:gd name="connsiteX4" fmla="*/ 0 w 928254"/>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54" h="914400">
                  <a:moveTo>
                    <a:pt x="0" y="0"/>
                  </a:moveTo>
                  <a:lnTo>
                    <a:pt x="928254" y="148183"/>
                  </a:lnTo>
                  <a:lnTo>
                    <a:pt x="914400" y="914400"/>
                  </a:lnTo>
                  <a:lnTo>
                    <a:pt x="0" y="914400"/>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a typeface="+mn-ea"/>
              </a:endParaRPr>
            </a:p>
          </p:txBody>
        </p:sp>
        <p:pic>
          <p:nvPicPr>
            <p:cNvPr id="10" name="図 9">
              <a:extLst>
                <a:ext uri="{FF2B5EF4-FFF2-40B4-BE49-F238E27FC236}">
                  <a16:creationId xmlns:a16="http://schemas.microsoft.com/office/drawing/2014/main" id="{5B5ED68E-F212-475F-8EAF-3BA87DE98727}"/>
                </a:ext>
              </a:extLst>
            </p:cNvPr>
            <p:cNvPicPr>
              <a:picLocks noChangeAspect="1"/>
            </p:cNvPicPr>
            <p:nvPr userDrawn="1"/>
          </p:nvPicPr>
          <p:blipFill>
            <a:blip r:embed="rId6"/>
            <a:stretch>
              <a:fillRect/>
            </a:stretch>
          </p:blipFill>
          <p:spPr>
            <a:xfrm>
              <a:off x="10492509" y="345629"/>
              <a:ext cx="1191980" cy="482406"/>
            </a:xfrm>
            <a:prstGeom prst="rect">
              <a:avLst/>
            </a:prstGeom>
          </p:spPr>
        </p:pic>
        <p:pic>
          <p:nvPicPr>
            <p:cNvPr id="11" name="図 8">
              <a:extLst>
                <a:ext uri="{FF2B5EF4-FFF2-40B4-BE49-F238E27FC236}">
                  <a16:creationId xmlns:a16="http://schemas.microsoft.com/office/drawing/2014/main" id="{CD9C376C-17D0-4C13-AC84-C6D45428F366}"/>
                </a:ext>
              </a:extLst>
            </p:cNvPr>
            <p:cNvPicPr>
              <a:picLocks noChangeAspect="1"/>
            </p:cNvPicPr>
            <p:nvPr userDrawn="1"/>
          </p:nvPicPr>
          <p:blipFill>
            <a:blip r:embed="rId7"/>
            <a:stretch>
              <a:fillRect/>
            </a:stretch>
          </p:blipFill>
          <p:spPr>
            <a:xfrm>
              <a:off x="5779078" y="6532896"/>
              <a:ext cx="898814" cy="273552"/>
            </a:xfrm>
            <a:prstGeom prst="rect">
              <a:avLst/>
            </a:prstGeom>
          </p:spPr>
        </p:pic>
      </p:grpSp>
      <p:sp>
        <p:nvSpPr>
          <p:cNvPr id="2" name="제목 개체 틀 1">
            <a:extLst>
              <a:ext uri="{FF2B5EF4-FFF2-40B4-BE49-F238E27FC236}">
                <a16:creationId xmlns:a16="http://schemas.microsoft.com/office/drawing/2014/main" id="{52DA2C11-17CA-43F0-ACD2-A8CFB39FC4F0}"/>
              </a:ext>
            </a:extLst>
          </p:cNvPr>
          <p:cNvSpPr>
            <a:spLocks noGrp="1"/>
          </p:cNvSpPr>
          <p:nvPr>
            <p:ph type="title"/>
          </p:nvPr>
        </p:nvSpPr>
        <p:spPr>
          <a:xfrm>
            <a:off x="997527" y="134219"/>
            <a:ext cx="10196946" cy="1016239"/>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B3B9462-578D-473B-9D61-2FB55D159724}"/>
              </a:ext>
            </a:extLst>
          </p:cNvPr>
          <p:cNvSpPr>
            <a:spLocks noGrp="1"/>
          </p:cNvSpPr>
          <p:nvPr>
            <p:ph type="body" idx="1"/>
          </p:nvPr>
        </p:nvSpPr>
        <p:spPr>
          <a:xfrm>
            <a:off x="997527" y="1468379"/>
            <a:ext cx="10196946" cy="4634696"/>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8628848F-D60F-4AA7-871F-940D7CAA02C7}"/>
              </a:ext>
            </a:extLst>
          </p:cNvPr>
          <p:cNvSpPr>
            <a:spLocks noGrp="1"/>
          </p:cNvSpPr>
          <p:nvPr>
            <p:ph type="dt" sz="half" idx="2"/>
          </p:nvPr>
        </p:nvSpPr>
        <p:spPr>
          <a:xfrm>
            <a:off x="838200" y="6467182"/>
            <a:ext cx="2743200" cy="365125"/>
          </a:xfrm>
          <a:prstGeom prst="rect">
            <a:avLst/>
          </a:prstGeom>
        </p:spPr>
        <p:txBody>
          <a:bodyPr vert="horz" lIns="91440" tIns="45720" rIns="91440" bIns="45720" rtlCol="0" anchor="ctr"/>
          <a:lstStyle>
            <a:lvl1pPr algn="l">
              <a:defRPr sz="1200" b="1">
                <a:solidFill>
                  <a:schemeClr val="tx1"/>
                </a:solidFill>
                <a:latin typeface="+mn-ea"/>
                <a:ea typeface="+mn-ea"/>
                <a:cs typeface="Arial" panose="020B0604020202020204" pitchFamily="34" charset="0"/>
              </a:defRPr>
            </a:lvl1pPr>
          </a:lstStyle>
          <a:p>
            <a:r>
              <a:rPr lang="en-US" altLang="ko-KR"/>
              <a:t>2019-07-30</a:t>
            </a:r>
            <a:endParaRPr lang="en-US" altLang="ko-KR" dirty="0"/>
          </a:p>
        </p:txBody>
      </p:sp>
      <p:sp>
        <p:nvSpPr>
          <p:cNvPr id="6" name="슬라이드 번호 개체 틀 5">
            <a:extLst>
              <a:ext uri="{FF2B5EF4-FFF2-40B4-BE49-F238E27FC236}">
                <a16:creationId xmlns:a16="http://schemas.microsoft.com/office/drawing/2014/main" id="{413350DA-9EAD-40AD-AB1D-C9510A6B7F6C}"/>
              </a:ext>
            </a:extLst>
          </p:cNvPr>
          <p:cNvSpPr>
            <a:spLocks noGrp="1"/>
          </p:cNvSpPr>
          <p:nvPr>
            <p:ph type="sldNum" sz="quarter" idx="4"/>
          </p:nvPr>
        </p:nvSpPr>
        <p:spPr>
          <a:xfrm>
            <a:off x="8610600" y="6467182"/>
            <a:ext cx="2743200" cy="365125"/>
          </a:xfrm>
          <a:prstGeom prst="rect">
            <a:avLst/>
          </a:prstGeom>
        </p:spPr>
        <p:txBody>
          <a:bodyPr vert="horz" lIns="91440" tIns="45720" rIns="91440" bIns="45720" rtlCol="0" anchor="ctr"/>
          <a:lstStyle>
            <a:lvl1pPr algn="r">
              <a:defRPr sz="1200" b="1">
                <a:solidFill>
                  <a:schemeClr val="tx1"/>
                </a:solidFill>
                <a:latin typeface="+mn-ea"/>
                <a:ea typeface="+mn-ea"/>
                <a:cs typeface="Arial" panose="020B0604020202020204" pitchFamily="34" charset="0"/>
              </a:defRPr>
            </a:lvl1pPr>
          </a:lstStyle>
          <a:p>
            <a:fld id="{2F907D46-C73C-40CC-89EC-DD8740AEBC4B}" type="slidenum">
              <a:rPr lang="ko-KR" altLang="en-US" smtClean="0"/>
              <a:pPr/>
              <a:t>‹#›</a:t>
            </a:fld>
            <a:endParaRPr lang="ko-KR" altLang="en-US"/>
          </a:p>
        </p:txBody>
      </p:sp>
    </p:spTree>
    <p:extLst>
      <p:ext uri="{BB962C8B-B14F-4D97-AF65-F5344CB8AC3E}">
        <p14:creationId xmlns:p14="http://schemas.microsoft.com/office/powerpoint/2010/main" val="817472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ftr="0"/>
  <p:txStyles>
    <p:titleStyle>
      <a:lvl1pPr algn="l" defTabSz="914400" rtl="0" eaLnBrk="1" latinLnBrk="1" hangingPunct="1">
        <a:lnSpc>
          <a:spcPct val="90000"/>
        </a:lnSpc>
        <a:spcBef>
          <a:spcPct val="0"/>
        </a:spcBef>
        <a:buNone/>
        <a:defRPr sz="4400" b="1" kern="1200">
          <a:solidFill>
            <a:srgbClr val="7030A0"/>
          </a:solidFill>
          <a:latin typeface="+mn-ea"/>
          <a:ea typeface="+mn-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3B3945-4553-47F1-8049-921273279722}"/>
              </a:ext>
            </a:extLst>
          </p:cNvPr>
          <p:cNvSpPr>
            <a:spLocks noGrp="1"/>
          </p:cNvSpPr>
          <p:nvPr>
            <p:ph type="title"/>
          </p:nvPr>
        </p:nvSpPr>
        <p:spPr/>
        <p:txBody>
          <a:bodyPr>
            <a:normAutofit/>
          </a:bodyPr>
          <a:lstStyle/>
          <a:p>
            <a:br>
              <a:rPr lang="en-US" altLang="ja-JP" sz="3200" dirty="0">
                <a:latin typeface="Yu Gothic" panose="020B0400000000000000" pitchFamily="34" charset="-128"/>
                <a:ea typeface="Yu Gothic" panose="020B0400000000000000" pitchFamily="34" charset="-128"/>
              </a:rPr>
            </a:br>
            <a:r>
              <a:rPr lang="en-US" altLang="ja-JP" sz="4000" dirty="0">
                <a:latin typeface="Yu Gothic" panose="020B0400000000000000" pitchFamily="34" charset="-128"/>
                <a:ea typeface="Yu Gothic" panose="020B0400000000000000" pitchFamily="34" charset="-128"/>
              </a:rPr>
              <a:t>MRHMD</a:t>
            </a:r>
            <a:r>
              <a:rPr lang="ja-JP" altLang="en-US" sz="4000" dirty="0">
                <a:latin typeface="Yu Gothic" panose="020B0400000000000000" pitchFamily="34" charset="-128"/>
                <a:ea typeface="Yu Gothic" panose="020B0400000000000000" pitchFamily="34" charset="-128"/>
              </a:rPr>
              <a:t>と電動カメラを用いた</a:t>
            </a:r>
            <a:br>
              <a:rPr lang="en-US" altLang="ja-JP" sz="4000" dirty="0">
                <a:latin typeface="Yu Gothic" panose="020B0400000000000000" pitchFamily="34" charset="-128"/>
                <a:ea typeface="Yu Gothic" panose="020B0400000000000000" pitchFamily="34" charset="-128"/>
              </a:rPr>
            </a:br>
            <a:r>
              <a:rPr lang="ja-JP" altLang="en-US" sz="4000" dirty="0">
                <a:latin typeface="Yu Gothic" panose="020B0400000000000000" pitchFamily="34" charset="-128"/>
                <a:ea typeface="Yu Gothic" panose="020B0400000000000000" pitchFamily="34" charset="-128"/>
              </a:rPr>
              <a:t>コンクリート壁のひび割れ検査支援システム</a:t>
            </a:r>
            <a:br>
              <a:rPr lang="en-US" altLang="ja-JP" sz="3200" dirty="0">
                <a:latin typeface="Yu Gothic" panose="020B0400000000000000" pitchFamily="34" charset="-128"/>
                <a:ea typeface="Yu Gothic" panose="020B0400000000000000" pitchFamily="34" charset="-128"/>
              </a:rPr>
            </a:br>
            <a:r>
              <a:rPr lang="en-US" altLang="ja-JP" sz="2400" dirty="0">
                <a:latin typeface="Yu Gothic" panose="020B0400000000000000" pitchFamily="34" charset="-128"/>
                <a:ea typeface="Yu Gothic" panose="020B0400000000000000" pitchFamily="34" charset="-128"/>
              </a:rPr>
              <a:t>~ Concrete Wall Crack Inspection Support System </a:t>
            </a:r>
            <a:br>
              <a:rPr lang="en-US" altLang="ja-JP" sz="2400" dirty="0">
                <a:latin typeface="Yu Gothic" panose="020B0400000000000000" pitchFamily="34" charset="-128"/>
                <a:ea typeface="Yu Gothic" panose="020B0400000000000000" pitchFamily="34" charset="-128"/>
              </a:rPr>
            </a:br>
            <a:r>
              <a:rPr lang="en-US" altLang="ja-JP" sz="2400" dirty="0">
                <a:latin typeface="Yu Gothic" panose="020B0400000000000000" pitchFamily="34" charset="-128"/>
                <a:ea typeface="Yu Gothic" panose="020B0400000000000000" pitchFamily="34" charset="-128"/>
              </a:rPr>
              <a:t>Using Mixed Reality</a:t>
            </a:r>
            <a:r>
              <a:rPr lang="ja-JP" altLang="en-US" sz="2400" dirty="0">
                <a:latin typeface="Yu Gothic" panose="020B0400000000000000" pitchFamily="34" charset="-128"/>
                <a:ea typeface="Yu Gothic" panose="020B0400000000000000" pitchFamily="34" charset="-128"/>
              </a:rPr>
              <a:t> </a:t>
            </a:r>
            <a:r>
              <a:rPr lang="en-US" altLang="ja-JP" sz="2400" dirty="0">
                <a:latin typeface="Yu Gothic" panose="020B0400000000000000" pitchFamily="34" charset="-128"/>
                <a:ea typeface="Yu Gothic" panose="020B0400000000000000" pitchFamily="34" charset="-128"/>
              </a:rPr>
              <a:t>Head-Mounted Display and Motorized Camera ~</a:t>
            </a:r>
            <a:endParaRPr lang="ko-KR" altLang="en-US" sz="3200" dirty="0">
              <a:latin typeface="Yu Gothic" panose="020B0400000000000000" pitchFamily="34" charset="-128"/>
            </a:endParaRPr>
          </a:p>
        </p:txBody>
      </p:sp>
      <p:sp>
        <p:nvSpPr>
          <p:cNvPr id="3" name="텍스트 개체 틀 2">
            <a:extLst>
              <a:ext uri="{FF2B5EF4-FFF2-40B4-BE49-F238E27FC236}">
                <a16:creationId xmlns:a16="http://schemas.microsoft.com/office/drawing/2014/main" id="{CC5C2FBE-352A-4F4B-B877-738D59627EF6}"/>
              </a:ext>
            </a:extLst>
          </p:cNvPr>
          <p:cNvSpPr>
            <a:spLocks noGrp="1"/>
          </p:cNvSpPr>
          <p:nvPr>
            <p:ph type="body" idx="1"/>
          </p:nvPr>
        </p:nvSpPr>
        <p:spPr/>
        <p:txBody>
          <a:bodyPr/>
          <a:lstStyle/>
          <a:p>
            <a:r>
              <a:rPr lang="ko-KR" altLang="en-US" dirty="0">
                <a:latin typeface="Yu Gothic" panose="020B0400000000000000" pitchFamily="34" charset="-128"/>
              </a:rPr>
              <a:t>筑波大学計測情報工学研究室 </a:t>
            </a:r>
            <a:r>
              <a:rPr lang="en-US" altLang="ko-KR" dirty="0">
                <a:latin typeface="Yu Gothic" panose="020B0400000000000000" pitchFamily="34" charset="-128"/>
                <a:ea typeface="Yu Gothic" panose="020B0400000000000000" pitchFamily="34" charset="-128"/>
              </a:rPr>
              <a:t>PARK TAEJOON</a:t>
            </a:r>
          </a:p>
        </p:txBody>
      </p:sp>
      <p:sp>
        <p:nvSpPr>
          <p:cNvPr id="4" name="날짜 개체 틀 3">
            <a:extLst>
              <a:ext uri="{FF2B5EF4-FFF2-40B4-BE49-F238E27FC236}">
                <a16:creationId xmlns:a16="http://schemas.microsoft.com/office/drawing/2014/main" id="{AAD29550-C653-4E5F-8978-94D3BED29AC8}"/>
              </a:ext>
            </a:extLst>
          </p:cNvPr>
          <p:cNvSpPr>
            <a:spLocks noGrp="1"/>
          </p:cNvSpPr>
          <p:nvPr>
            <p:ph type="dt" sz="half" idx="10"/>
          </p:nvPr>
        </p:nvSpPr>
        <p:spPr/>
        <p:txBody>
          <a:bodyPr/>
          <a:lstStyle/>
          <a:p>
            <a:r>
              <a:rPr lang="en-US" altLang="ko-KR">
                <a:latin typeface="Yu Gothic" panose="020B0400000000000000" pitchFamily="34" charset="-128"/>
                <a:ea typeface="Yu Gothic" panose="020B0400000000000000" pitchFamily="34" charset="-128"/>
              </a:rPr>
              <a:t>2019-07-30</a:t>
            </a:r>
            <a:endParaRPr lang="ko-KR" altLang="en-US" dirty="0">
              <a:latin typeface="Yu Gothic" panose="020B0400000000000000" pitchFamily="34" charset="-128"/>
            </a:endParaRPr>
          </a:p>
        </p:txBody>
      </p:sp>
      <p:sp>
        <p:nvSpPr>
          <p:cNvPr id="5" name="슬라이드 번호 개체 틀 4">
            <a:extLst>
              <a:ext uri="{FF2B5EF4-FFF2-40B4-BE49-F238E27FC236}">
                <a16:creationId xmlns:a16="http://schemas.microsoft.com/office/drawing/2014/main" id="{F6D992D4-2999-4237-9704-AF2BD46E5F74}"/>
              </a:ext>
            </a:extLst>
          </p:cNvPr>
          <p:cNvSpPr>
            <a:spLocks noGrp="1"/>
          </p:cNvSpPr>
          <p:nvPr>
            <p:ph type="sldNum" sz="quarter" idx="11"/>
          </p:nvPr>
        </p:nvSpPr>
        <p:spPr/>
        <p:txBody>
          <a:bodyPr/>
          <a:lstStyle/>
          <a:p>
            <a:fld id="{2F907D46-C73C-40CC-89EC-DD8740AEBC4B}" type="slidenum">
              <a:rPr lang="ko-KR" altLang="en-US" smtClean="0">
                <a:latin typeface="Yu Gothic" panose="020B0400000000000000" pitchFamily="34" charset="-128"/>
              </a:rPr>
              <a:pPr/>
              <a:t>1</a:t>
            </a:fld>
            <a:endParaRPr lang="ko-KR" altLang="en-US">
              <a:latin typeface="Yu Gothic" panose="020B0400000000000000" pitchFamily="34" charset="-128"/>
            </a:endParaRPr>
          </a:p>
        </p:txBody>
      </p:sp>
    </p:spTree>
    <p:extLst>
      <p:ext uri="{BB962C8B-B14F-4D97-AF65-F5344CB8AC3E}">
        <p14:creationId xmlns:p14="http://schemas.microsoft.com/office/powerpoint/2010/main" val="130334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8B87E-DA82-42FC-B80B-6D525AF00B04}"/>
              </a:ext>
            </a:extLst>
          </p:cNvPr>
          <p:cNvSpPr>
            <a:spLocks noGrp="1"/>
          </p:cNvSpPr>
          <p:nvPr>
            <p:ph type="title"/>
          </p:nvPr>
        </p:nvSpPr>
        <p:spPr/>
        <p:txBody>
          <a:bodyPr/>
          <a:lstStyle/>
          <a:p>
            <a:r>
              <a:rPr lang="ja-JP" altLang="en-US" dirty="0">
                <a:latin typeface="Yu Gothic" panose="020B0400000000000000" pitchFamily="34" charset="-128"/>
                <a:ea typeface="Yu Gothic" panose="020B0400000000000000" pitchFamily="34" charset="-128"/>
              </a:rPr>
              <a:t>研究背景</a:t>
            </a:r>
            <a:endParaRPr lang="ko-KR" altLang="en-US" dirty="0">
              <a:latin typeface="Yu Gothic" panose="020B0400000000000000" pitchFamily="34" charset="-128"/>
            </a:endParaRPr>
          </a:p>
        </p:txBody>
      </p:sp>
      <p:sp>
        <p:nvSpPr>
          <p:cNvPr id="4" name="날짜 개체 틀 3">
            <a:extLst>
              <a:ext uri="{FF2B5EF4-FFF2-40B4-BE49-F238E27FC236}">
                <a16:creationId xmlns:a16="http://schemas.microsoft.com/office/drawing/2014/main" id="{FC21C9DD-4B64-43A0-96D2-89B4246DF6AC}"/>
              </a:ext>
            </a:extLst>
          </p:cNvPr>
          <p:cNvSpPr>
            <a:spLocks noGrp="1"/>
          </p:cNvSpPr>
          <p:nvPr>
            <p:ph type="dt" sz="half" idx="10"/>
          </p:nvPr>
        </p:nvSpPr>
        <p:spPr/>
        <p:txBody>
          <a:bodyPr/>
          <a:lstStyle/>
          <a:p>
            <a:r>
              <a:rPr lang="en-US" altLang="ko-KR">
                <a:latin typeface="Yu Gothic" panose="020B0400000000000000" pitchFamily="34" charset="-128"/>
                <a:ea typeface="Yu Gothic" panose="020B0400000000000000" pitchFamily="34" charset="-128"/>
              </a:rPr>
              <a:t>2019-07-30</a:t>
            </a:r>
            <a:endParaRPr lang="ko-KR" altLang="en-US" dirty="0">
              <a:latin typeface="Yu Gothic" panose="020B0400000000000000" pitchFamily="34" charset="-128"/>
            </a:endParaRPr>
          </a:p>
        </p:txBody>
      </p:sp>
      <p:sp>
        <p:nvSpPr>
          <p:cNvPr id="5" name="슬라이드 번호 개체 틀 4">
            <a:extLst>
              <a:ext uri="{FF2B5EF4-FFF2-40B4-BE49-F238E27FC236}">
                <a16:creationId xmlns:a16="http://schemas.microsoft.com/office/drawing/2014/main" id="{6490087E-39D1-4723-8EEE-644FBF4F1D59}"/>
              </a:ext>
            </a:extLst>
          </p:cNvPr>
          <p:cNvSpPr>
            <a:spLocks noGrp="1"/>
          </p:cNvSpPr>
          <p:nvPr>
            <p:ph type="sldNum" sz="quarter" idx="11"/>
          </p:nvPr>
        </p:nvSpPr>
        <p:spPr/>
        <p:txBody>
          <a:bodyPr/>
          <a:lstStyle/>
          <a:p>
            <a:fld id="{2F907D46-C73C-40CC-89EC-DD8740AEBC4B}" type="slidenum">
              <a:rPr lang="ko-KR" altLang="en-US" smtClean="0">
                <a:latin typeface="Yu Gothic" panose="020B0400000000000000" pitchFamily="34" charset="-128"/>
              </a:rPr>
              <a:pPr/>
              <a:t>2</a:t>
            </a:fld>
            <a:endParaRPr lang="ko-KR" altLang="en-US">
              <a:latin typeface="Yu Gothic" panose="020B0400000000000000" pitchFamily="34" charset="-128"/>
            </a:endParaRPr>
          </a:p>
        </p:txBody>
      </p:sp>
      <p:sp>
        <p:nvSpPr>
          <p:cNvPr id="22" name="TextBox 21">
            <a:extLst>
              <a:ext uri="{FF2B5EF4-FFF2-40B4-BE49-F238E27FC236}">
                <a16:creationId xmlns:a16="http://schemas.microsoft.com/office/drawing/2014/main" id="{63F3CF86-7D6D-44B3-992A-4DE6E603FCC2}"/>
              </a:ext>
            </a:extLst>
          </p:cNvPr>
          <p:cNvSpPr txBox="1"/>
          <p:nvPr/>
        </p:nvSpPr>
        <p:spPr>
          <a:xfrm>
            <a:off x="7971905" y="2823172"/>
            <a:ext cx="184731" cy="369332"/>
          </a:xfrm>
          <a:prstGeom prst="rect">
            <a:avLst/>
          </a:prstGeom>
          <a:noFill/>
        </p:spPr>
        <p:txBody>
          <a:bodyPr wrap="none" rtlCol="0">
            <a:spAutoFit/>
          </a:bodyPr>
          <a:lstStyle/>
          <a:p>
            <a:endParaRPr lang="ko-KR" altLang="en-US" b="1" dirty="0">
              <a:latin typeface="Yu Gothic" panose="020B0400000000000000" pitchFamily="34" charset="-128"/>
            </a:endParaRPr>
          </a:p>
        </p:txBody>
      </p:sp>
      <p:grpSp>
        <p:nvGrpSpPr>
          <p:cNvPr id="31" name="그룹 30">
            <a:extLst>
              <a:ext uri="{FF2B5EF4-FFF2-40B4-BE49-F238E27FC236}">
                <a16:creationId xmlns:a16="http://schemas.microsoft.com/office/drawing/2014/main" id="{8C0F9B1A-9B09-4F6D-B4F5-3BE7056394C7}"/>
              </a:ext>
            </a:extLst>
          </p:cNvPr>
          <p:cNvGrpSpPr/>
          <p:nvPr/>
        </p:nvGrpSpPr>
        <p:grpSpPr>
          <a:xfrm>
            <a:off x="7781107" y="1643003"/>
            <a:ext cx="3857493" cy="1835338"/>
            <a:chOff x="7922423" y="1211211"/>
            <a:chExt cx="3857493" cy="1835338"/>
          </a:xfrm>
        </p:grpSpPr>
        <p:pic>
          <p:nvPicPr>
            <p:cNvPr id="27" name="그림 26">
              <a:extLst>
                <a:ext uri="{FF2B5EF4-FFF2-40B4-BE49-F238E27FC236}">
                  <a16:creationId xmlns:a16="http://schemas.microsoft.com/office/drawing/2014/main" id="{E0735C49-4AE9-49B0-B39D-FD06B3005277}"/>
                </a:ext>
              </a:extLst>
            </p:cNvPr>
            <p:cNvPicPr>
              <a:picLocks noChangeAspect="1"/>
            </p:cNvPicPr>
            <p:nvPr/>
          </p:nvPicPr>
          <p:blipFill>
            <a:blip r:embed="rId3"/>
            <a:stretch>
              <a:fillRect/>
            </a:stretch>
          </p:blipFill>
          <p:spPr>
            <a:xfrm>
              <a:off x="7922423" y="1211211"/>
              <a:ext cx="3857493" cy="1642692"/>
            </a:xfrm>
            <a:prstGeom prst="rect">
              <a:avLst/>
            </a:prstGeom>
          </p:spPr>
        </p:pic>
        <p:sp>
          <p:nvSpPr>
            <p:cNvPr id="28" name="직사각형 27">
              <a:extLst>
                <a:ext uri="{FF2B5EF4-FFF2-40B4-BE49-F238E27FC236}">
                  <a16:creationId xmlns:a16="http://schemas.microsoft.com/office/drawing/2014/main" id="{3CF9D984-F463-4431-A369-FB13D95A9742}"/>
                </a:ext>
              </a:extLst>
            </p:cNvPr>
            <p:cNvSpPr/>
            <p:nvPr/>
          </p:nvSpPr>
          <p:spPr>
            <a:xfrm>
              <a:off x="8658260" y="2800328"/>
              <a:ext cx="2492990" cy="246221"/>
            </a:xfrm>
            <a:prstGeom prst="rect">
              <a:avLst/>
            </a:prstGeom>
          </p:spPr>
          <p:txBody>
            <a:bodyPr wrap="none">
              <a:spAutoFit/>
            </a:bodyPr>
            <a:lstStyle/>
            <a:p>
              <a:r>
                <a:rPr lang="ja-JP" altLang="en-US" sz="1000" b="1" dirty="0">
                  <a:latin typeface="Yu Gothic" panose="020B0400000000000000" pitchFamily="34" charset="-128"/>
                  <a:ea typeface="Yu Gothic" panose="020B0400000000000000" pitchFamily="34" charset="-128"/>
                </a:rPr>
                <a:t>国土交通省</a:t>
              </a:r>
              <a:r>
                <a:rPr lang="en-US" altLang="ja-JP" sz="1000" b="1" dirty="0">
                  <a:latin typeface="Yu Gothic" panose="020B0400000000000000" pitchFamily="34" charset="-128"/>
                  <a:ea typeface="Yu Gothic" panose="020B0400000000000000" pitchFamily="34" charset="-128"/>
                </a:rPr>
                <a:t>『</a:t>
              </a:r>
              <a:r>
                <a:rPr lang="ja-JP" altLang="en-US" sz="1000" b="1" dirty="0">
                  <a:latin typeface="Yu Gothic" panose="020B0400000000000000" pitchFamily="34" charset="-128"/>
                  <a:ea typeface="Yu Gothic" panose="020B0400000000000000" pitchFamily="34" charset="-128"/>
                </a:rPr>
                <a:t>老朽化対策の取組み</a:t>
              </a:r>
              <a:r>
                <a:rPr lang="en-US" altLang="ja-JP" sz="1000" b="1" dirty="0">
                  <a:latin typeface="Yu Gothic" panose="020B0400000000000000" pitchFamily="34" charset="-128"/>
                  <a:ea typeface="Yu Gothic" panose="020B0400000000000000" pitchFamily="34" charset="-128"/>
                </a:rPr>
                <a:t>』</a:t>
              </a:r>
              <a:r>
                <a:rPr lang="ja-JP" altLang="en-US" sz="1000" b="1" dirty="0">
                  <a:latin typeface="Yu Gothic" panose="020B0400000000000000" pitchFamily="34" charset="-128"/>
                  <a:ea typeface="Yu Gothic" panose="020B0400000000000000" pitchFamily="34" charset="-128"/>
                </a:rPr>
                <a:t>より</a:t>
              </a:r>
              <a:endParaRPr lang="ko-KR" altLang="en-US" sz="1000" b="1" dirty="0">
                <a:latin typeface="Yu Gothic" panose="020B0400000000000000" pitchFamily="34" charset="-128"/>
              </a:endParaRPr>
            </a:p>
          </p:txBody>
        </p:sp>
      </p:grpSp>
      <p:grpSp>
        <p:nvGrpSpPr>
          <p:cNvPr id="33" name="그룹 32">
            <a:extLst>
              <a:ext uri="{FF2B5EF4-FFF2-40B4-BE49-F238E27FC236}">
                <a16:creationId xmlns:a16="http://schemas.microsoft.com/office/drawing/2014/main" id="{61021EBB-1E0E-45FA-96F4-98D622EBDB63}"/>
              </a:ext>
            </a:extLst>
          </p:cNvPr>
          <p:cNvGrpSpPr/>
          <p:nvPr/>
        </p:nvGrpSpPr>
        <p:grpSpPr>
          <a:xfrm>
            <a:off x="1012651" y="1503256"/>
            <a:ext cx="6127866" cy="4620775"/>
            <a:chOff x="885860" y="1518927"/>
            <a:chExt cx="6127866" cy="4620775"/>
          </a:xfrm>
        </p:grpSpPr>
        <p:sp>
          <p:nvSpPr>
            <p:cNvPr id="32" name="사각형: 둥근 모서리 31">
              <a:extLst>
                <a:ext uri="{FF2B5EF4-FFF2-40B4-BE49-F238E27FC236}">
                  <a16:creationId xmlns:a16="http://schemas.microsoft.com/office/drawing/2014/main" id="{361708B7-7BC5-4254-947B-BB06C23BAAC9}"/>
                </a:ext>
              </a:extLst>
            </p:cNvPr>
            <p:cNvSpPr/>
            <p:nvPr/>
          </p:nvSpPr>
          <p:spPr>
            <a:xfrm>
              <a:off x="885860" y="3403721"/>
              <a:ext cx="6127865" cy="1328023"/>
            </a:xfrm>
            <a:prstGeom prst="roundRect">
              <a:avLst>
                <a:gd name="adj" fmla="val 14163"/>
              </a:avLst>
            </a:prstGeom>
            <a:solidFill>
              <a:srgbClr val="7030A0"/>
            </a:solidFill>
            <a:ln w="12700">
              <a:solidFill>
                <a:srgbClr val="7030A0"/>
              </a:solidFill>
            </a:ln>
          </p:spPr>
          <p:txBody>
            <a:bodyPr wrap="square">
              <a:spAutoFit/>
            </a:bodyPr>
            <a:lstStyle/>
            <a:p>
              <a:pPr algn="ctr"/>
              <a:endParaRPr lang="en-US" altLang="ja-JP" b="1" dirty="0">
                <a:solidFill>
                  <a:schemeClr val="bg1"/>
                </a:solidFill>
                <a:latin typeface="Yu Gothic" panose="020B0400000000000000" pitchFamily="34" charset="-128"/>
                <a:ea typeface="Yu Gothic" panose="020B0400000000000000" pitchFamily="34" charset="-128"/>
              </a:endParaRPr>
            </a:p>
            <a:p>
              <a:pPr algn="ctr"/>
              <a:endParaRPr lang="en-US" altLang="ja-JP" b="1" dirty="0">
                <a:solidFill>
                  <a:schemeClr val="bg1"/>
                </a:solidFill>
                <a:latin typeface="Yu Gothic" panose="020B0400000000000000" pitchFamily="34" charset="-128"/>
                <a:ea typeface="Yu Gothic" panose="020B0400000000000000" pitchFamily="34" charset="-128"/>
              </a:endParaRPr>
            </a:p>
            <a:p>
              <a:pPr algn="ctr"/>
              <a:r>
                <a:rPr lang="ja-JP" altLang="en-US" b="1" dirty="0">
                  <a:solidFill>
                    <a:schemeClr val="bg1"/>
                  </a:solidFill>
                  <a:latin typeface="Yu Gothic" panose="020B0400000000000000" pitchFamily="34" charset="-128"/>
                  <a:ea typeface="Yu Gothic" panose="020B0400000000000000" pitchFamily="34" charset="-128"/>
                </a:rPr>
                <a:t>ひび割れを早期発見して，修復の有無を評価し，</a:t>
              </a:r>
              <a:br>
                <a:rPr lang="en-US" altLang="ja-JP" b="1" dirty="0">
                  <a:solidFill>
                    <a:schemeClr val="bg1"/>
                  </a:solidFill>
                  <a:latin typeface="Yu Gothic" panose="020B0400000000000000" pitchFamily="34" charset="-128"/>
                  <a:ea typeface="Yu Gothic" panose="020B0400000000000000" pitchFamily="34" charset="-128"/>
                </a:rPr>
              </a:br>
              <a:r>
                <a:rPr lang="ja-JP" altLang="en-US" b="1" dirty="0">
                  <a:solidFill>
                    <a:schemeClr val="bg1"/>
                  </a:solidFill>
                  <a:latin typeface="Yu Gothic" panose="020B0400000000000000" pitchFamily="34" charset="-128"/>
                  <a:ea typeface="Yu Gothic" panose="020B0400000000000000" pitchFamily="34" charset="-128"/>
                </a:rPr>
                <a:t>構造物の安全性を維持することが重要．</a:t>
              </a:r>
              <a:endParaRPr lang="ko-KR" altLang="en-US" b="1" dirty="0">
                <a:solidFill>
                  <a:schemeClr val="bg1"/>
                </a:solidFill>
                <a:latin typeface="Yu Gothic" panose="020B0400000000000000" pitchFamily="34" charset="-128"/>
              </a:endParaRPr>
            </a:p>
          </p:txBody>
        </p:sp>
        <p:sp>
          <p:nvSpPr>
            <p:cNvPr id="19" name="사각형: 둥근 모서리 18">
              <a:extLst>
                <a:ext uri="{FF2B5EF4-FFF2-40B4-BE49-F238E27FC236}">
                  <a16:creationId xmlns:a16="http://schemas.microsoft.com/office/drawing/2014/main" id="{AD667E20-60F8-4995-9B0B-3F251A3A4016}"/>
                </a:ext>
              </a:extLst>
            </p:cNvPr>
            <p:cNvSpPr/>
            <p:nvPr/>
          </p:nvSpPr>
          <p:spPr>
            <a:xfrm>
              <a:off x="885860" y="5654463"/>
              <a:ext cx="6127866" cy="485239"/>
            </a:xfrm>
            <a:prstGeom prst="roundRect">
              <a:avLst>
                <a:gd name="adj" fmla="val 30793"/>
              </a:avLst>
            </a:prstGeom>
            <a:solidFill>
              <a:srgbClr val="7030A0"/>
            </a:solidFill>
            <a:ln>
              <a:solidFill>
                <a:srgbClr val="7030A0"/>
              </a:solidFill>
            </a:ln>
          </p:spPr>
          <p:txBody>
            <a:bodyPr wrap="square" anchor="ctr">
              <a:spAutoFit/>
            </a:bodyPr>
            <a:lstStyle/>
            <a:p>
              <a:pPr lvl="0" algn="ctr"/>
              <a:r>
                <a:rPr lang="ja-JP" altLang="en-US" sz="2000" b="1" dirty="0">
                  <a:solidFill>
                    <a:schemeClr val="bg1"/>
                  </a:solidFill>
                  <a:latin typeface="Yu Gothic" panose="020B0400000000000000" pitchFamily="34" charset="-128"/>
                  <a:ea typeface="Yu Gothic" panose="020B0400000000000000" pitchFamily="34" charset="-128"/>
                </a:rPr>
                <a:t>ひび割れ検査の自動化が強く求められる</a:t>
              </a:r>
              <a:r>
                <a:rPr lang="en-US" altLang="ja-JP" sz="2000" b="1" dirty="0">
                  <a:solidFill>
                    <a:schemeClr val="bg1"/>
                  </a:solidFill>
                  <a:latin typeface="Yu Gothic" panose="020B0400000000000000" pitchFamily="34" charset="-128"/>
                  <a:ea typeface="Yu Gothic" panose="020B0400000000000000" pitchFamily="34" charset="-128"/>
                </a:rPr>
                <a:t>.</a:t>
              </a:r>
            </a:p>
          </p:txBody>
        </p:sp>
        <p:sp>
          <p:nvSpPr>
            <p:cNvPr id="20" name="화살표: 아래쪽 19">
              <a:extLst>
                <a:ext uri="{FF2B5EF4-FFF2-40B4-BE49-F238E27FC236}">
                  <a16:creationId xmlns:a16="http://schemas.microsoft.com/office/drawing/2014/main" id="{7870E4AE-0F27-4396-B81E-23D2C6A68DEB}"/>
                </a:ext>
              </a:extLst>
            </p:cNvPr>
            <p:cNvSpPr/>
            <p:nvPr/>
          </p:nvSpPr>
          <p:spPr>
            <a:xfrm>
              <a:off x="3583938" y="4819469"/>
              <a:ext cx="572426" cy="70857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Yu Gothic" panose="020B0400000000000000" pitchFamily="34" charset="-128"/>
              </a:endParaRPr>
            </a:p>
          </p:txBody>
        </p:sp>
        <p:sp>
          <p:nvSpPr>
            <p:cNvPr id="24" name="사각형: 둥근 모서리 23">
              <a:extLst>
                <a:ext uri="{FF2B5EF4-FFF2-40B4-BE49-F238E27FC236}">
                  <a16:creationId xmlns:a16="http://schemas.microsoft.com/office/drawing/2014/main" id="{5F9C26A3-FDB1-4059-9B96-65934E54C61F}"/>
                </a:ext>
              </a:extLst>
            </p:cNvPr>
            <p:cNvSpPr/>
            <p:nvPr/>
          </p:nvSpPr>
          <p:spPr>
            <a:xfrm>
              <a:off x="885860" y="1518927"/>
              <a:ext cx="6127865" cy="2333685"/>
            </a:xfrm>
            <a:prstGeom prst="roundRect">
              <a:avLst>
                <a:gd name="adj" fmla="val 7638"/>
              </a:avLst>
            </a:prstGeom>
            <a:solidFill>
              <a:schemeClr val="bg1"/>
            </a:solidFill>
            <a:ln w="12700">
              <a:solidFill>
                <a:srgbClr val="7030A0"/>
              </a:solidFill>
            </a:ln>
          </p:spPr>
          <p:txBody>
            <a:bodyPr wrap="square" anchor="ctr">
              <a:spAutoFit/>
            </a:bodyPr>
            <a:lstStyle/>
            <a:p>
              <a:pPr marL="285750" lvl="0" indent="-285750">
                <a:buFont typeface="Arial" panose="020B0604020202020204" pitchFamily="34" charset="0"/>
                <a:buChar char="•"/>
              </a:pPr>
              <a:r>
                <a:rPr lang="ja-JP" altLang="en-US" sz="2000" b="1" dirty="0">
                  <a:latin typeface="Yu Gothic" panose="020B0400000000000000" pitchFamily="34" charset="-128"/>
                  <a:ea typeface="Yu Gothic" panose="020B0400000000000000" pitchFamily="34" charset="-128"/>
                </a:rPr>
                <a:t>建設後</a:t>
              </a:r>
              <a:r>
                <a:rPr lang="en-US" altLang="ja-JP" sz="2000" b="1" dirty="0">
                  <a:latin typeface="Yu Gothic" panose="020B0400000000000000" pitchFamily="34" charset="-128"/>
                  <a:ea typeface="Yu Gothic" panose="020B0400000000000000" pitchFamily="34" charset="-128"/>
                </a:rPr>
                <a:t>50</a:t>
              </a:r>
              <a:r>
                <a:rPr lang="ja-JP" altLang="en-US" sz="2000" b="1" dirty="0">
                  <a:latin typeface="Yu Gothic" panose="020B0400000000000000" pitchFamily="34" charset="-128"/>
                  <a:ea typeface="Yu Gothic" panose="020B0400000000000000" pitchFamily="34" charset="-128"/>
                </a:rPr>
                <a:t>年を経過した橋梁の割合は，</a:t>
              </a:r>
              <a:br>
                <a:rPr lang="en-US" altLang="ja-JP" sz="2000" b="1" dirty="0">
                  <a:latin typeface="Yu Gothic" panose="020B0400000000000000" pitchFamily="34" charset="-128"/>
                  <a:ea typeface="Yu Gothic" panose="020B0400000000000000" pitchFamily="34" charset="-128"/>
                </a:rPr>
              </a:br>
              <a:r>
                <a:rPr lang="en-US" altLang="ja-JP" sz="2000" b="1" dirty="0">
                  <a:latin typeface="Yu Gothic" panose="020B0400000000000000" pitchFamily="34" charset="-128"/>
                  <a:ea typeface="Yu Gothic" panose="020B0400000000000000" pitchFamily="34" charset="-128"/>
                </a:rPr>
                <a:t>2028</a:t>
              </a:r>
              <a:r>
                <a:rPr lang="ja-JP" altLang="en-US" sz="2000" b="1" dirty="0">
                  <a:latin typeface="Yu Gothic" panose="020B0400000000000000" pitchFamily="34" charset="-128"/>
                  <a:ea typeface="Yu Gothic" panose="020B0400000000000000" pitchFamily="34" charset="-128"/>
                </a:rPr>
                <a:t>年時点で約</a:t>
              </a:r>
              <a:r>
                <a:rPr lang="en-US" altLang="ja-JP" sz="2000" b="1" dirty="0">
                  <a:latin typeface="Yu Gothic" panose="020B0400000000000000" pitchFamily="34" charset="-128"/>
                  <a:ea typeface="Yu Gothic" panose="020B0400000000000000" pitchFamily="34" charset="-128"/>
                </a:rPr>
                <a:t>50%</a:t>
              </a:r>
              <a:r>
                <a:rPr lang="ja-JP" altLang="en-US" sz="2000" b="1" dirty="0">
                  <a:latin typeface="Yu Gothic" panose="020B0400000000000000" pitchFamily="34" charset="-128"/>
                  <a:ea typeface="Yu Gothic" panose="020B0400000000000000" pitchFamily="34" charset="-128"/>
                </a:rPr>
                <a:t>以上になる．</a:t>
              </a:r>
              <a:endParaRPr lang="en-US" altLang="ja-JP" sz="2000" b="1" dirty="0">
                <a:latin typeface="Yu Gothic" panose="020B0400000000000000" pitchFamily="34" charset="-128"/>
                <a:ea typeface="Yu Gothic" panose="020B0400000000000000" pitchFamily="34" charset="-128"/>
              </a:endParaRPr>
            </a:p>
            <a:p>
              <a:pPr marL="285750" lvl="0" indent="-285750">
                <a:buFont typeface="Arial" panose="020B0604020202020204" pitchFamily="34" charset="0"/>
                <a:buChar char="•"/>
              </a:pPr>
              <a:endParaRPr lang="ko-KR" altLang="en-US" sz="2000" b="1" dirty="0">
                <a:latin typeface="Yu Gothic" panose="020B0400000000000000" pitchFamily="34" charset="-128"/>
              </a:endParaRPr>
            </a:p>
            <a:p>
              <a:pPr marL="285750" lvl="0" indent="-285750">
                <a:buFont typeface="Arial" panose="020B0604020202020204" pitchFamily="34" charset="0"/>
                <a:buChar char="•"/>
              </a:pPr>
              <a:r>
                <a:rPr lang="ja-JP" altLang="en-US" sz="2000" b="1" dirty="0">
                  <a:latin typeface="Yu Gothic" panose="020B0400000000000000" pitchFamily="34" charset="-128"/>
                  <a:ea typeface="Yu Gothic" panose="020B0400000000000000" pitchFamily="34" charset="-128"/>
                </a:rPr>
                <a:t>橋梁の耐久性の低下を防ぐために，</a:t>
              </a:r>
              <a:br>
                <a:rPr lang="en-US" altLang="ja-JP" sz="2000" b="1" dirty="0">
                  <a:latin typeface="Yu Gothic" panose="020B0400000000000000" pitchFamily="34" charset="-128"/>
                  <a:ea typeface="Yu Gothic" panose="020B0400000000000000" pitchFamily="34" charset="-128"/>
                </a:rPr>
              </a:br>
              <a:r>
                <a:rPr lang="ja-JP" altLang="en-US" sz="2000" b="1" dirty="0">
                  <a:latin typeface="Yu Gothic" panose="020B0400000000000000" pitchFamily="34" charset="-128"/>
                  <a:ea typeface="Yu Gothic" panose="020B0400000000000000" pitchFamily="34" charset="-128"/>
                </a:rPr>
                <a:t>定期的な検査を行う必要がある．</a:t>
              </a:r>
              <a:endParaRPr lang="en-US" altLang="ja-JP" sz="2000" b="1" dirty="0">
                <a:latin typeface="Yu Gothic" panose="020B0400000000000000" pitchFamily="34" charset="-128"/>
                <a:ea typeface="Yu Gothic" panose="020B0400000000000000" pitchFamily="34" charset="-128"/>
              </a:endParaRPr>
            </a:p>
            <a:p>
              <a:pPr marL="285750" lvl="0" indent="-285750">
                <a:buFont typeface="Arial" panose="020B0604020202020204" pitchFamily="34" charset="0"/>
                <a:buChar char="•"/>
              </a:pPr>
              <a:endParaRPr lang="en-US" altLang="ja-JP" sz="2000" b="1" dirty="0">
                <a:latin typeface="Yu Gothic" panose="020B0400000000000000" pitchFamily="34" charset="-128"/>
                <a:ea typeface="Yu Gothic" panose="020B0400000000000000" pitchFamily="34" charset="-128"/>
              </a:endParaRPr>
            </a:p>
            <a:p>
              <a:pPr marL="285750" lvl="0" indent="-285750">
                <a:buFont typeface="Arial" panose="020B0604020202020204" pitchFamily="34" charset="0"/>
                <a:buChar char="•"/>
              </a:pPr>
              <a:r>
                <a:rPr lang="ja-JP" altLang="en-US" sz="2000" b="1" dirty="0">
                  <a:latin typeface="Yu Gothic" panose="020B0400000000000000" pitchFamily="34" charset="-128"/>
                  <a:ea typeface="Yu Gothic" panose="020B0400000000000000" pitchFamily="34" charset="-128"/>
                </a:rPr>
                <a:t>作業を行う検査員が不足する課題も生じている．</a:t>
              </a:r>
              <a:endParaRPr lang="en-US" altLang="ja-JP" sz="2000" b="1" dirty="0">
                <a:latin typeface="Yu Gothic" panose="020B0400000000000000" pitchFamily="34" charset="-128"/>
                <a:ea typeface="Yu Gothic" panose="020B0400000000000000" pitchFamily="34" charset="-128"/>
              </a:endParaRPr>
            </a:p>
          </p:txBody>
        </p:sp>
      </p:grpSp>
      <p:grpSp>
        <p:nvGrpSpPr>
          <p:cNvPr id="30" name="그룹 29">
            <a:extLst>
              <a:ext uri="{FF2B5EF4-FFF2-40B4-BE49-F238E27FC236}">
                <a16:creationId xmlns:a16="http://schemas.microsoft.com/office/drawing/2014/main" id="{21A729C9-2705-472E-A2CA-EEFA11E35D5D}"/>
              </a:ext>
            </a:extLst>
          </p:cNvPr>
          <p:cNvGrpSpPr/>
          <p:nvPr/>
        </p:nvGrpSpPr>
        <p:grpSpPr>
          <a:xfrm>
            <a:off x="7662117" y="4004098"/>
            <a:ext cx="4238625" cy="2198846"/>
            <a:chOff x="7953063" y="3974445"/>
            <a:chExt cx="4238625" cy="2198846"/>
          </a:xfrm>
        </p:grpSpPr>
        <p:sp>
          <p:nvSpPr>
            <p:cNvPr id="12" name="직사각형 11">
              <a:extLst>
                <a:ext uri="{FF2B5EF4-FFF2-40B4-BE49-F238E27FC236}">
                  <a16:creationId xmlns:a16="http://schemas.microsoft.com/office/drawing/2014/main" id="{815B1252-5CDB-441C-A5AC-C3F160672BC8}"/>
                </a:ext>
              </a:extLst>
            </p:cNvPr>
            <p:cNvSpPr/>
            <p:nvPr/>
          </p:nvSpPr>
          <p:spPr>
            <a:xfrm>
              <a:off x="8820198" y="5927070"/>
              <a:ext cx="2492990" cy="246221"/>
            </a:xfrm>
            <a:prstGeom prst="rect">
              <a:avLst/>
            </a:prstGeom>
          </p:spPr>
          <p:txBody>
            <a:bodyPr wrap="none">
              <a:spAutoFit/>
            </a:bodyPr>
            <a:lstStyle/>
            <a:p>
              <a:r>
                <a:rPr lang="ja-JP" altLang="en-US" sz="1000" b="1" dirty="0">
                  <a:latin typeface="Yu Gothic" panose="020B0400000000000000" pitchFamily="34" charset="-128"/>
                  <a:ea typeface="Yu Gothic" panose="020B0400000000000000" pitchFamily="34" charset="-128"/>
                </a:rPr>
                <a:t>国土交通省</a:t>
              </a:r>
              <a:r>
                <a:rPr lang="en-US" altLang="ja-JP" sz="1000" b="1" dirty="0">
                  <a:latin typeface="Yu Gothic" panose="020B0400000000000000" pitchFamily="34" charset="-128"/>
                  <a:ea typeface="Yu Gothic" panose="020B0400000000000000" pitchFamily="34" charset="-128"/>
                </a:rPr>
                <a:t>『</a:t>
              </a:r>
              <a:r>
                <a:rPr lang="ja-JP" altLang="en-US" sz="1000" b="1" dirty="0">
                  <a:latin typeface="Yu Gothic" panose="020B0400000000000000" pitchFamily="34" charset="-128"/>
                  <a:ea typeface="Yu Gothic" panose="020B0400000000000000" pitchFamily="34" charset="-128"/>
                </a:rPr>
                <a:t>老朽化対策の取組み</a:t>
              </a:r>
              <a:r>
                <a:rPr lang="en-US" altLang="ja-JP" sz="1000" b="1" dirty="0">
                  <a:latin typeface="Yu Gothic" panose="020B0400000000000000" pitchFamily="34" charset="-128"/>
                  <a:ea typeface="Yu Gothic" panose="020B0400000000000000" pitchFamily="34" charset="-128"/>
                </a:rPr>
                <a:t>』</a:t>
              </a:r>
              <a:r>
                <a:rPr lang="ja-JP" altLang="en-US" sz="1000" b="1" dirty="0">
                  <a:latin typeface="Yu Gothic" panose="020B0400000000000000" pitchFamily="34" charset="-128"/>
                  <a:ea typeface="Yu Gothic" panose="020B0400000000000000" pitchFamily="34" charset="-128"/>
                </a:rPr>
                <a:t>より</a:t>
              </a:r>
              <a:endParaRPr lang="ko-KR" altLang="en-US" sz="1000" b="1" dirty="0">
                <a:latin typeface="Yu Gothic" panose="020B0400000000000000" pitchFamily="34" charset="-128"/>
              </a:endParaRPr>
            </a:p>
          </p:txBody>
        </p:sp>
        <p:pic>
          <p:nvPicPr>
            <p:cNvPr id="29" name="그림 28">
              <a:extLst>
                <a:ext uri="{FF2B5EF4-FFF2-40B4-BE49-F238E27FC236}">
                  <a16:creationId xmlns:a16="http://schemas.microsoft.com/office/drawing/2014/main" id="{F7D17B36-FBAC-40EE-AC7A-36ABA143EB99}"/>
                </a:ext>
              </a:extLst>
            </p:cNvPr>
            <p:cNvPicPr>
              <a:picLocks noChangeAspect="1"/>
            </p:cNvPicPr>
            <p:nvPr/>
          </p:nvPicPr>
          <p:blipFill>
            <a:blip r:embed="rId4"/>
            <a:stretch>
              <a:fillRect/>
            </a:stretch>
          </p:blipFill>
          <p:spPr>
            <a:xfrm>
              <a:off x="7953063" y="3974445"/>
              <a:ext cx="4238625" cy="1952625"/>
            </a:xfrm>
            <a:prstGeom prst="rect">
              <a:avLst/>
            </a:prstGeom>
          </p:spPr>
        </p:pic>
      </p:grpSp>
    </p:spTree>
    <p:extLst>
      <p:ext uri="{BB962C8B-B14F-4D97-AF65-F5344CB8AC3E}">
        <p14:creationId xmlns:p14="http://schemas.microsoft.com/office/powerpoint/2010/main" val="207877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452736-01BB-4A5D-8128-6D3D0379BA5C}"/>
              </a:ext>
            </a:extLst>
          </p:cNvPr>
          <p:cNvSpPr>
            <a:spLocks noGrp="1"/>
          </p:cNvSpPr>
          <p:nvPr>
            <p:ph type="title"/>
          </p:nvPr>
        </p:nvSpPr>
        <p:spPr/>
        <p:txBody>
          <a:bodyPr/>
          <a:lstStyle/>
          <a:p>
            <a:r>
              <a:rPr lang="ja-JP" altLang="en-US" dirty="0">
                <a:latin typeface="Yu Gothic" panose="020B0400000000000000" pitchFamily="34" charset="-128"/>
                <a:ea typeface="Yu Gothic" panose="020B0400000000000000" pitchFamily="34" charset="-128"/>
              </a:rPr>
              <a:t>先行研究</a:t>
            </a:r>
            <a:endParaRPr lang="en-US" altLang="ja-JP" dirty="0">
              <a:latin typeface="Yu Gothic" panose="020B0400000000000000" pitchFamily="34" charset="-128"/>
              <a:ea typeface="Yu Gothic" panose="020B0400000000000000" pitchFamily="34" charset="-128"/>
            </a:endParaRPr>
          </a:p>
        </p:txBody>
      </p:sp>
      <p:sp>
        <p:nvSpPr>
          <p:cNvPr id="44" name="슬라이드 번호 개체 틀 43">
            <a:extLst>
              <a:ext uri="{FF2B5EF4-FFF2-40B4-BE49-F238E27FC236}">
                <a16:creationId xmlns:a16="http://schemas.microsoft.com/office/drawing/2014/main" id="{0CF4C72D-C3EA-4419-A3EF-AA0AE1C17E99}"/>
              </a:ext>
            </a:extLst>
          </p:cNvPr>
          <p:cNvSpPr>
            <a:spLocks noGrp="1"/>
          </p:cNvSpPr>
          <p:nvPr>
            <p:ph type="sldNum" sz="quarter" idx="11"/>
          </p:nvPr>
        </p:nvSpPr>
        <p:spPr/>
        <p:txBody>
          <a:bodyPr/>
          <a:lstStyle/>
          <a:p>
            <a:fld id="{2F907D46-C73C-40CC-89EC-DD8740AEBC4B}" type="slidenum">
              <a:rPr lang="ko-KR" altLang="en-US" smtClean="0">
                <a:latin typeface="Yu Gothic" panose="020B0400000000000000" pitchFamily="34" charset="-128"/>
              </a:rPr>
              <a:pPr/>
              <a:t>3</a:t>
            </a:fld>
            <a:endParaRPr lang="ko-KR" altLang="en-US">
              <a:latin typeface="Yu Gothic" panose="020B0400000000000000" pitchFamily="34" charset="-128"/>
            </a:endParaRPr>
          </a:p>
        </p:txBody>
      </p:sp>
      <p:sp>
        <p:nvSpPr>
          <p:cNvPr id="10" name="날짜 개체 틀 3">
            <a:extLst>
              <a:ext uri="{FF2B5EF4-FFF2-40B4-BE49-F238E27FC236}">
                <a16:creationId xmlns:a16="http://schemas.microsoft.com/office/drawing/2014/main" id="{EF61EBFB-00F8-461C-A834-B4DC94ED6F34}"/>
              </a:ext>
            </a:extLst>
          </p:cNvPr>
          <p:cNvSpPr>
            <a:spLocks noGrp="1"/>
          </p:cNvSpPr>
          <p:nvPr>
            <p:ph type="dt" sz="half" idx="10"/>
          </p:nvPr>
        </p:nvSpPr>
        <p:spPr>
          <a:xfrm>
            <a:off x="838200" y="6467182"/>
            <a:ext cx="2743200" cy="365125"/>
          </a:xfrm>
        </p:spPr>
        <p:txBody>
          <a:bodyPr/>
          <a:lstStyle/>
          <a:p>
            <a:r>
              <a:rPr lang="en-US" altLang="ko-KR">
                <a:latin typeface="Yu Gothic" panose="020B0400000000000000" pitchFamily="34" charset="-128"/>
                <a:ea typeface="Yu Gothic" panose="020B0400000000000000" pitchFamily="34" charset="-128"/>
              </a:rPr>
              <a:t>2019-07-30</a:t>
            </a:r>
            <a:endParaRPr lang="ko-KR" altLang="en-US" dirty="0">
              <a:latin typeface="Yu Gothic" panose="020B0400000000000000" pitchFamily="34" charset="-128"/>
            </a:endParaRPr>
          </a:p>
        </p:txBody>
      </p:sp>
      <p:grpSp>
        <p:nvGrpSpPr>
          <p:cNvPr id="24" name="그룹 23">
            <a:extLst>
              <a:ext uri="{FF2B5EF4-FFF2-40B4-BE49-F238E27FC236}">
                <a16:creationId xmlns:a16="http://schemas.microsoft.com/office/drawing/2014/main" id="{F76126C4-C99B-4504-9E49-C33FDA387FA5}"/>
              </a:ext>
            </a:extLst>
          </p:cNvPr>
          <p:cNvGrpSpPr/>
          <p:nvPr/>
        </p:nvGrpSpPr>
        <p:grpSpPr>
          <a:xfrm>
            <a:off x="5677592" y="1428579"/>
            <a:ext cx="6096000" cy="960077"/>
            <a:chOff x="5562600" y="1626956"/>
            <a:chExt cx="6096000" cy="960077"/>
          </a:xfrm>
        </p:grpSpPr>
        <p:sp>
          <p:nvSpPr>
            <p:cNvPr id="11" name="사각형: 둥근 모서리 10">
              <a:extLst>
                <a:ext uri="{FF2B5EF4-FFF2-40B4-BE49-F238E27FC236}">
                  <a16:creationId xmlns:a16="http://schemas.microsoft.com/office/drawing/2014/main" id="{80B14A02-FB14-4FC7-A858-85FCBDB7A125}"/>
                </a:ext>
              </a:extLst>
            </p:cNvPr>
            <p:cNvSpPr/>
            <p:nvPr/>
          </p:nvSpPr>
          <p:spPr>
            <a:xfrm>
              <a:off x="5562600" y="1769788"/>
              <a:ext cx="6096000" cy="817245"/>
            </a:xfrm>
            <a:prstGeom prst="roundRect">
              <a:avLst/>
            </a:prstGeom>
            <a:ln w="12700">
              <a:solidFill>
                <a:srgbClr val="FF0000"/>
              </a:solidFill>
            </a:ln>
          </p:spPr>
          <p:txBody>
            <a:bodyPr>
              <a:spAutoFit/>
            </a:bodyPr>
            <a:lstStyle/>
            <a:p>
              <a:endParaRPr lang="en-US" altLang="ja-JP" sz="1400" b="1" dirty="0">
                <a:latin typeface="Yu Gothic" panose="020B0400000000000000" pitchFamily="34" charset="-128"/>
                <a:ea typeface="Yu Gothic" panose="020B0400000000000000" pitchFamily="34" charset="-128"/>
              </a:endParaRPr>
            </a:p>
            <a:p>
              <a:r>
                <a:rPr lang="ja-JP" altLang="en-US" sz="1400" b="1" dirty="0">
                  <a:latin typeface="Yu Gothic" panose="020B0400000000000000" pitchFamily="34" charset="-128"/>
                  <a:ea typeface="Yu Gothic" panose="020B0400000000000000" pitchFamily="34" charset="-128"/>
                </a:rPr>
                <a:t>画像検査によるひび割れの発見精度は人の作業精度には劣ってあり，</a:t>
              </a:r>
              <a:endParaRPr lang="en-US" altLang="ja-JP" sz="1400" b="1" dirty="0">
                <a:latin typeface="Yu Gothic" panose="020B0400000000000000" pitchFamily="34" charset="-128"/>
                <a:ea typeface="Yu Gothic" panose="020B0400000000000000" pitchFamily="34" charset="-128"/>
              </a:endParaRPr>
            </a:p>
            <a:p>
              <a:r>
                <a:rPr lang="ja-JP" altLang="en-US" sz="1400" b="1" dirty="0">
                  <a:latin typeface="Yu Gothic" panose="020B0400000000000000" pitchFamily="34" charset="-128"/>
                  <a:ea typeface="Yu Gothic" panose="020B0400000000000000" pitchFamily="34" charset="-128"/>
                </a:rPr>
                <a:t>人が未検出や誤検出を直接確認する必要がある．</a:t>
              </a:r>
              <a:endParaRPr lang="ko-KR" altLang="en-US" sz="1400" b="1" dirty="0">
                <a:latin typeface="Yu Gothic" panose="020B0400000000000000" pitchFamily="34" charset="-128"/>
              </a:endParaRPr>
            </a:p>
          </p:txBody>
        </p:sp>
        <p:sp>
          <p:nvSpPr>
            <p:cNvPr id="13" name="사각형: 둥근 모서리 12">
              <a:extLst>
                <a:ext uri="{FF2B5EF4-FFF2-40B4-BE49-F238E27FC236}">
                  <a16:creationId xmlns:a16="http://schemas.microsoft.com/office/drawing/2014/main" id="{6A679B2C-830D-48B8-BA71-DC0A7598C4CD}"/>
                </a:ext>
              </a:extLst>
            </p:cNvPr>
            <p:cNvSpPr/>
            <p:nvPr/>
          </p:nvSpPr>
          <p:spPr>
            <a:xfrm>
              <a:off x="5562600" y="1626956"/>
              <a:ext cx="6096000" cy="340519"/>
            </a:xfrm>
            <a:prstGeom prst="roundRect">
              <a:avLst/>
            </a:prstGeom>
            <a:solidFill>
              <a:srgbClr val="7030A0"/>
            </a:solidFill>
            <a:ln w="12700">
              <a:solidFill>
                <a:srgbClr val="7030A0"/>
              </a:solidFill>
            </a:ln>
          </p:spPr>
          <p:txBody>
            <a:bodyPr>
              <a:spAutoFit/>
            </a:bodyPr>
            <a:lstStyle/>
            <a:p>
              <a:r>
                <a:rPr lang="ja-JP" altLang="en-US" sz="1400" b="1" dirty="0">
                  <a:solidFill>
                    <a:schemeClr val="bg1"/>
                  </a:solidFill>
                  <a:latin typeface="Yu Gothic" panose="020B0400000000000000" pitchFamily="34" charset="-128"/>
                  <a:ea typeface="Yu Gothic" panose="020B0400000000000000" pitchFamily="34" charset="-128"/>
                </a:rPr>
                <a:t>ひび割れ検出：</a:t>
              </a:r>
              <a:r>
                <a:rPr lang="en-US" altLang="ja-JP" sz="1400" b="1" dirty="0">
                  <a:solidFill>
                    <a:schemeClr val="bg1"/>
                  </a:solidFill>
                  <a:latin typeface="Yu Gothic" panose="020B0400000000000000" pitchFamily="34" charset="-128"/>
                  <a:ea typeface="Yu Gothic" panose="020B0400000000000000" pitchFamily="34" charset="-128"/>
                </a:rPr>
                <a:t>AI</a:t>
              </a:r>
              <a:r>
                <a:rPr lang="ja-JP" altLang="en-US" sz="1400" b="1" dirty="0">
                  <a:solidFill>
                    <a:schemeClr val="bg1"/>
                  </a:solidFill>
                  <a:latin typeface="Yu Gothic" panose="020B0400000000000000" pitchFamily="34" charset="-128"/>
                  <a:ea typeface="Yu Gothic" panose="020B0400000000000000" pitchFamily="34" charset="-128"/>
                </a:rPr>
                <a:t>と画像処理を用いたひび割れ検出法．</a:t>
              </a:r>
              <a:endParaRPr lang="ko-KR" altLang="en-US" sz="1400" b="1" dirty="0">
                <a:solidFill>
                  <a:schemeClr val="bg1"/>
                </a:solidFill>
                <a:latin typeface="Yu Gothic" panose="020B0400000000000000" pitchFamily="34" charset="-128"/>
              </a:endParaRPr>
            </a:p>
          </p:txBody>
        </p:sp>
      </p:grpSp>
      <p:grpSp>
        <p:nvGrpSpPr>
          <p:cNvPr id="16" name="그룹 15">
            <a:extLst>
              <a:ext uri="{FF2B5EF4-FFF2-40B4-BE49-F238E27FC236}">
                <a16:creationId xmlns:a16="http://schemas.microsoft.com/office/drawing/2014/main" id="{5969E117-027E-4691-83A6-CA6DDC7AECD9}"/>
              </a:ext>
            </a:extLst>
          </p:cNvPr>
          <p:cNvGrpSpPr/>
          <p:nvPr/>
        </p:nvGrpSpPr>
        <p:grpSpPr>
          <a:xfrm>
            <a:off x="838200" y="1327312"/>
            <a:ext cx="4633222" cy="1911509"/>
            <a:chOff x="838200" y="1543446"/>
            <a:chExt cx="4633222" cy="1911509"/>
          </a:xfrm>
        </p:grpSpPr>
        <p:pic>
          <p:nvPicPr>
            <p:cNvPr id="6" name="그림 5">
              <a:extLst>
                <a:ext uri="{FF2B5EF4-FFF2-40B4-BE49-F238E27FC236}">
                  <a16:creationId xmlns:a16="http://schemas.microsoft.com/office/drawing/2014/main" id="{FF781699-952F-496F-860C-20B9F1C22BE5}"/>
                </a:ext>
              </a:extLst>
            </p:cNvPr>
            <p:cNvPicPr>
              <a:picLocks noChangeAspect="1"/>
            </p:cNvPicPr>
            <p:nvPr/>
          </p:nvPicPr>
          <p:blipFill>
            <a:blip r:embed="rId3"/>
            <a:stretch>
              <a:fillRect/>
            </a:stretch>
          </p:blipFill>
          <p:spPr>
            <a:xfrm>
              <a:off x="838200" y="1543446"/>
              <a:ext cx="4633222" cy="1552368"/>
            </a:xfrm>
            <a:prstGeom prst="rect">
              <a:avLst/>
            </a:prstGeom>
          </p:spPr>
        </p:pic>
        <p:sp>
          <p:nvSpPr>
            <p:cNvPr id="15" name="직사각형 14">
              <a:extLst>
                <a:ext uri="{FF2B5EF4-FFF2-40B4-BE49-F238E27FC236}">
                  <a16:creationId xmlns:a16="http://schemas.microsoft.com/office/drawing/2014/main" id="{47E45FBD-5422-4AC0-A321-E9EFEA40405B}"/>
                </a:ext>
              </a:extLst>
            </p:cNvPr>
            <p:cNvSpPr/>
            <p:nvPr/>
          </p:nvSpPr>
          <p:spPr>
            <a:xfrm>
              <a:off x="914399" y="3054845"/>
              <a:ext cx="4438997" cy="400110"/>
            </a:xfrm>
            <a:prstGeom prst="rect">
              <a:avLst/>
            </a:prstGeom>
          </p:spPr>
          <p:txBody>
            <a:bodyPr wrap="square">
              <a:spAutoFit/>
            </a:bodyPr>
            <a:lstStyle/>
            <a:p>
              <a:r>
                <a:rPr lang="en-US" altLang="ja-JP" sz="1000" b="1" dirty="0">
                  <a:latin typeface="Yu Gothic" panose="020B0400000000000000" pitchFamily="34" charset="-128"/>
                  <a:ea typeface="Yu Gothic" panose="020B0400000000000000" pitchFamily="34" charset="-128"/>
                </a:rPr>
                <a:t>©</a:t>
              </a:r>
              <a:r>
                <a:rPr lang="ja-JP" altLang="en-US" sz="1000" b="1" dirty="0">
                  <a:latin typeface="Yu Gothic" panose="020B0400000000000000" pitchFamily="34" charset="-128"/>
                  <a:ea typeface="Yu Gothic" panose="020B0400000000000000" pitchFamily="34" charset="-128"/>
                </a:rPr>
                <a:t> </a:t>
              </a:r>
              <a:r>
                <a:rPr lang="en-US" altLang="ko-KR" sz="1000" b="1" dirty="0">
                  <a:latin typeface="Yu Gothic" panose="020B0400000000000000" pitchFamily="34" charset="-128"/>
                  <a:ea typeface="Yu Gothic" panose="020B0400000000000000" pitchFamily="34" charset="-128"/>
                </a:rPr>
                <a:t>2017 Computer-Aided Civil and Infrastructure Engineering</a:t>
              </a:r>
            </a:p>
            <a:p>
              <a:r>
                <a:rPr lang="en-US" altLang="ko-KR" sz="1000" b="1" dirty="0">
                  <a:latin typeface="Yu Gothic" panose="020B0400000000000000" pitchFamily="34" charset="-128"/>
                  <a:ea typeface="Yu Gothic" panose="020B0400000000000000" pitchFamily="34" charset="-128"/>
                </a:rPr>
                <a:t>DOI: 10.1111/mice.12263</a:t>
              </a:r>
              <a:endParaRPr lang="ko-KR" altLang="en-US" sz="1000" b="1" dirty="0">
                <a:latin typeface="Yu Gothic" panose="020B0400000000000000" pitchFamily="34" charset="-128"/>
              </a:endParaRPr>
            </a:p>
          </p:txBody>
        </p:sp>
      </p:grpSp>
      <p:grpSp>
        <p:nvGrpSpPr>
          <p:cNvPr id="27" name="그룹 26">
            <a:extLst>
              <a:ext uri="{FF2B5EF4-FFF2-40B4-BE49-F238E27FC236}">
                <a16:creationId xmlns:a16="http://schemas.microsoft.com/office/drawing/2014/main" id="{61EE27CB-7FC8-42AF-A3AF-4C75B893A919}"/>
              </a:ext>
            </a:extLst>
          </p:cNvPr>
          <p:cNvGrpSpPr/>
          <p:nvPr/>
        </p:nvGrpSpPr>
        <p:grpSpPr>
          <a:xfrm>
            <a:off x="838200" y="3300376"/>
            <a:ext cx="4633222" cy="2070525"/>
            <a:chOff x="838200" y="3516510"/>
            <a:chExt cx="4633222" cy="2070525"/>
          </a:xfrm>
        </p:grpSpPr>
        <p:grpSp>
          <p:nvGrpSpPr>
            <p:cNvPr id="20" name="그룹 19">
              <a:extLst>
                <a:ext uri="{FF2B5EF4-FFF2-40B4-BE49-F238E27FC236}">
                  <a16:creationId xmlns:a16="http://schemas.microsoft.com/office/drawing/2014/main" id="{1157D840-7CBA-4DA6-9A60-583DBB4E5F56}"/>
                </a:ext>
              </a:extLst>
            </p:cNvPr>
            <p:cNvGrpSpPr/>
            <p:nvPr/>
          </p:nvGrpSpPr>
          <p:grpSpPr>
            <a:xfrm>
              <a:off x="838200" y="3516510"/>
              <a:ext cx="2791149" cy="2070525"/>
              <a:chOff x="997527" y="3487093"/>
              <a:chExt cx="2791149" cy="2070525"/>
            </a:xfrm>
          </p:grpSpPr>
          <p:pic>
            <p:nvPicPr>
              <p:cNvPr id="5" name="그림 4">
                <a:extLst>
                  <a:ext uri="{FF2B5EF4-FFF2-40B4-BE49-F238E27FC236}">
                    <a16:creationId xmlns:a16="http://schemas.microsoft.com/office/drawing/2014/main" id="{E2E1B8FB-6457-4CBA-8E4C-D8C70FD7B9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16368" r="-21"/>
              <a:stretch/>
            </p:blipFill>
            <p:spPr>
              <a:xfrm>
                <a:off x="1079259" y="3487093"/>
                <a:ext cx="2436375" cy="1638277"/>
              </a:xfrm>
              <a:prstGeom prst="rect">
                <a:avLst/>
              </a:prstGeom>
            </p:spPr>
          </p:pic>
          <p:sp>
            <p:nvSpPr>
              <p:cNvPr id="19" name="직사각형 18">
                <a:extLst>
                  <a:ext uri="{FF2B5EF4-FFF2-40B4-BE49-F238E27FC236}">
                    <a16:creationId xmlns:a16="http://schemas.microsoft.com/office/drawing/2014/main" id="{3C0B8CE2-7DE7-4DC6-88FD-4BE5D0ABF06D}"/>
                  </a:ext>
                </a:extLst>
              </p:cNvPr>
              <p:cNvSpPr/>
              <p:nvPr/>
            </p:nvSpPr>
            <p:spPr>
              <a:xfrm>
                <a:off x="997527" y="5157508"/>
                <a:ext cx="2791149" cy="400110"/>
              </a:xfrm>
              <a:prstGeom prst="rect">
                <a:avLst/>
              </a:prstGeom>
            </p:spPr>
            <p:txBody>
              <a:bodyPr wrap="none">
                <a:spAutoFit/>
              </a:bodyPr>
              <a:lstStyle/>
              <a:p>
                <a:r>
                  <a:rPr lang="en-US" altLang="ko-KR" sz="1000" b="1" dirty="0">
                    <a:latin typeface="Yu Gothic" panose="020B0400000000000000" pitchFamily="34" charset="-128"/>
                    <a:ea typeface="Yu Gothic" panose="020B0400000000000000" pitchFamily="34" charset="-128"/>
                  </a:rPr>
                  <a:t>© 2019 </a:t>
                </a:r>
                <a:r>
                  <a:rPr lang="en-US" altLang="ko-KR" sz="1000" b="1" dirty="0" err="1">
                    <a:latin typeface="Yu Gothic" panose="020B0400000000000000" pitchFamily="34" charset="-128"/>
                    <a:ea typeface="Yu Gothic" panose="020B0400000000000000" pitchFamily="34" charset="-128"/>
                  </a:rPr>
                  <a:t>Informatix</a:t>
                </a:r>
                <a:r>
                  <a:rPr lang="en-US" altLang="ko-KR" sz="1000" b="1" dirty="0">
                    <a:latin typeface="Yu Gothic" panose="020B0400000000000000" pitchFamily="34" charset="-128"/>
                    <a:ea typeface="Yu Gothic" panose="020B0400000000000000" pitchFamily="34" charset="-128"/>
                  </a:rPr>
                  <a:t> Incorporated.</a:t>
                </a:r>
                <a:endParaRPr lang="en-US" altLang="ja-JP" sz="1000" b="1" dirty="0">
                  <a:latin typeface="Yu Gothic" panose="020B0400000000000000" pitchFamily="34" charset="-128"/>
                  <a:ea typeface="Yu Gothic" panose="020B0400000000000000" pitchFamily="34" charset="-128"/>
                </a:endParaRPr>
              </a:p>
              <a:p>
                <a:r>
                  <a:rPr lang="en-US" altLang="ja-JP" sz="1000" b="1" dirty="0" err="1">
                    <a:latin typeface="Yu Gothic" panose="020B0400000000000000" pitchFamily="34" charset="-128"/>
                    <a:ea typeface="Yu Gothic" panose="020B0400000000000000" pitchFamily="34" charset="-128"/>
                  </a:rPr>
                  <a:t>GyroEye</a:t>
                </a:r>
                <a:r>
                  <a:rPr lang="en-US" altLang="ja-JP" sz="1000" b="1" dirty="0">
                    <a:latin typeface="Yu Gothic" panose="020B0400000000000000" pitchFamily="34" charset="-128"/>
                    <a:ea typeface="Yu Gothic" panose="020B0400000000000000" pitchFamily="34" charset="-128"/>
                  </a:rPr>
                  <a:t> </a:t>
                </a:r>
                <a:r>
                  <a:rPr lang="en-US" altLang="ja-JP" sz="1000" b="1" dirty="0" err="1">
                    <a:latin typeface="Yu Gothic" panose="020B0400000000000000" pitchFamily="34" charset="-128"/>
                    <a:ea typeface="Yu Gothic" panose="020B0400000000000000" pitchFamily="34" charset="-128"/>
                  </a:rPr>
                  <a:t>Holo</a:t>
                </a:r>
                <a:r>
                  <a:rPr lang="en-US" altLang="ja-JP" sz="1000" b="1" dirty="0">
                    <a:latin typeface="Yu Gothic" panose="020B0400000000000000" pitchFamily="34" charset="-128"/>
                    <a:ea typeface="Yu Gothic" panose="020B0400000000000000" pitchFamily="34" charset="-128"/>
                  </a:rPr>
                  <a:t> - </a:t>
                </a:r>
                <a:r>
                  <a:rPr lang="ja-JP" altLang="en-US" sz="1000" b="1" dirty="0">
                    <a:latin typeface="Yu Gothic" panose="020B0400000000000000" pitchFamily="34" charset="-128"/>
                    <a:ea typeface="Yu Gothic" panose="020B0400000000000000" pitchFamily="34" charset="-128"/>
                  </a:rPr>
                  <a:t>インフォマティクス </a:t>
                </a:r>
                <a:r>
                  <a:rPr lang="en-US" altLang="ja-JP" sz="1000" b="1" dirty="0">
                    <a:latin typeface="Yu Gothic" panose="020B0400000000000000" pitchFamily="34" charset="-128"/>
                    <a:ea typeface="Yu Gothic" panose="020B0400000000000000" pitchFamily="34" charset="-128"/>
                  </a:rPr>
                  <a:t>HP</a:t>
                </a:r>
                <a:r>
                  <a:rPr lang="ja-JP" altLang="en-US" sz="1000" b="1" dirty="0">
                    <a:latin typeface="Yu Gothic" panose="020B0400000000000000" pitchFamily="34" charset="-128"/>
                    <a:ea typeface="Yu Gothic" panose="020B0400000000000000" pitchFamily="34" charset="-128"/>
                  </a:rPr>
                  <a:t>より</a:t>
                </a:r>
                <a:endParaRPr lang="ko-KR" altLang="en-US" sz="1000" b="1" dirty="0">
                  <a:latin typeface="Yu Gothic" panose="020B0400000000000000" pitchFamily="34" charset="-128"/>
                </a:endParaRPr>
              </a:p>
            </p:txBody>
          </p:sp>
        </p:grpSp>
        <p:grpSp>
          <p:nvGrpSpPr>
            <p:cNvPr id="26" name="그룹 25">
              <a:extLst>
                <a:ext uri="{FF2B5EF4-FFF2-40B4-BE49-F238E27FC236}">
                  <a16:creationId xmlns:a16="http://schemas.microsoft.com/office/drawing/2014/main" id="{BB69FAC9-6766-40E5-A375-3334DA8EB5D8}"/>
                </a:ext>
              </a:extLst>
            </p:cNvPr>
            <p:cNvGrpSpPr/>
            <p:nvPr/>
          </p:nvGrpSpPr>
          <p:grpSpPr>
            <a:xfrm>
              <a:off x="3581161" y="3516510"/>
              <a:ext cx="1890261" cy="2058630"/>
              <a:chOff x="3581161" y="3516510"/>
              <a:chExt cx="1890261" cy="2058630"/>
            </a:xfrm>
          </p:grpSpPr>
          <p:pic>
            <p:nvPicPr>
              <p:cNvPr id="1028" name="Picture 4" descr="http://ice.iit.tsukuba.ac.jp/images/MR.jpg">
                <a:extLst>
                  <a:ext uri="{FF2B5EF4-FFF2-40B4-BE49-F238E27FC236}">
                    <a16:creationId xmlns:a16="http://schemas.microsoft.com/office/drawing/2014/main" id="{593DDDEA-E7A1-4994-B07F-69A65EECA2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3581161" y="3516510"/>
                <a:ext cx="1843798" cy="1638277"/>
              </a:xfrm>
              <a:prstGeom prst="rect">
                <a:avLst/>
              </a:prstGeom>
              <a:noFill/>
              <a:extLst>
                <a:ext uri="{909E8E84-426E-40DD-AFC4-6F175D3DCCD1}">
                  <a14:hiddenFill xmlns:a14="http://schemas.microsoft.com/office/drawing/2010/main">
                    <a:solidFill>
                      <a:srgbClr val="FFFFFF"/>
                    </a:solidFill>
                  </a14:hiddenFill>
                </a:ext>
              </a:extLst>
            </p:spPr>
          </p:pic>
          <p:sp>
            <p:nvSpPr>
              <p:cNvPr id="28" name="직사각형 27">
                <a:extLst>
                  <a:ext uri="{FF2B5EF4-FFF2-40B4-BE49-F238E27FC236}">
                    <a16:creationId xmlns:a16="http://schemas.microsoft.com/office/drawing/2014/main" id="{4065A7EF-78D8-4F2D-954A-70FCC5226695}"/>
                  </a:ext>
                </a:extLst>
              </p:cNvPr>
              <p:cNvSpPr/>
              <p:nvPr/>
            </p:nvSpPr>
            <p:spPr>
              <a:xfrm>
                <a:off x="3581161" y="5175030"/>
                <a:ext cx="1890261" cy="400110"/>
              </a:xfrm>
              <a:prstGeom prst="rect">
                <a:avLst/>
              </a:prstGeom>
            </p:spPr>
            <p:txBody>
              <a:bodyPr wrap="none">
                <a:spAutoFit/>
              </a:bodyPr>
              <a:lstStyle/>
              <a:p>
                <a:r>
                  <a:rPr lang="zh-TW" altLang="en-US" sz="1000" b="1" dirty="0">
                    <a:latin typeface="Yu Gothic" panose="020B0400000000000000" pitchFamily="34" charset="-128"/>
                    <a:ea typeface="Yu Gothic" panose="020B0400000000000000" pitchFamily="34" charset="-128"/>
                  </a:rPr>
                  <a:t>電子情報通信学会大会講演</a:t>
                </a:r>
                <a:endParaRPr lang="en-US" altLang="zh-TW" sz="1000" b="1" dirty="0">
                  <a:latin typeface="Yu Gothic" panose="020B0400000000000000" pitchFamily="34" charset="-128"/>
                  <a:ea typeface="Yu Gothic" panose="020B0400000000000000" pitchFamily="34" charset="-128"/>
                </a:endParaRPr>
              </a:p>
              <a:p>
                <a:r>
                  <a:rPr lang="zh-TW" altLang="en-US" sz="1000" b="1" dirty="0">
                    <a:latin typeface="Yu Gothic" panose="020B0400000000000000" pitchFamily="34" charset="-128"/>
                    <a:ea typeface="Yu Gothic" panose="020B0400000000000000" pitchFamily="34" charset="-128"/>
                  </a:rPr>
                  <a:t>論文集</a:t>
                </a:r>
                <a:r>
                  <a:rPr lang="en-US" altLang="zh-TW" sz="1000" b="1" dirty="0">
                    <a:latin typeface="Yu Gothic" panose="020B0400000000000000" pitchFamily="34" charset="-128"/>
                    <a:ea typeface="Yu Gothic" panose="020B0400000000000000" pitchFamily="34" charset="-128"/>
                  </a:rPr>
                  <a:t>2019, </a:t>
                </a:r>
                <a:r>
                  <a:rPr lang="zh-TW" altLang="en-US" sz="1000" b="1" dirty="0">
                    <a:latin typeface="Yu Gothic" panose="020B0400000000000000" pitchFamily="34" charset="-128"/>
                    <a:ea typeface="Yu Gothic" panose="020B0400000000000000" pitchFamily="34" charset="-128"/>
                  </a:rPr>
                  <a:t>還田匡</a:t>
                </a:r>
                <a:r>
                  <a:rPr lang="en-US" altLang="zh-TW" sz="1000" b="1" dirty="0">
                    <a:latin typeface="Yu Gothic" panose="020B0400000000000000" pitchFamily="34" charset="-128"/>
                    <a:ea typeface="Yu Gothic" panose="020B0400000000000000" pitchFamily="34" charset="-128"/>
                  </a:rPr>
                  <a:t>, </a:t>
                </a:r>
                <a:r>
                  <a:rPr lang="zh-TW" altLang="en-US" sz="1000" b="1" dirty="0">
                    <a:latin typeface="Yu Gothic" panose="020B0400000000000000" pitchFamily="34" charset="-128"/>
                    <a:ea typeface="Yu Gothic" panose="020B0400000000000000" pitchFamily="34" charset="-128"/>
                  </a:rPr>
                  <a:t>山口友之</a:t>
                </a:r>
                <a:endParaRPr lang="ko-KR" altLang="en-US" sz="1000" b="1" dirty="0">
                  <a:latin typeface="Yu Gothic" panose="020B0400000000000000" pitchFamily="34" charset="-128"/>
                </a:endParaRPr>
              </a:p>
            </p:txBody>
          </p:sp>
        </p:grpSp>
      </p:grpSp>
      <p:sp>
        <p:nvSpPr>
          <p:cNvPr id="31" name="사각형: 둥근 모서리 30">
            <a:extLst>
              <a:ext uri="{FF2B5EF4-FFF2-40B4-BE49-F238E27FC236}">
                <a16:creationId xmlns:a16="http://schemas.microsoft.com/office/drawing/2014/main" id="{A072AA49-BA77-4484-8E53-3BB13DE1186C}"/>
              </a:ext>
            </a:extLst>
          </p:cNvPr>
          <p:cNvSpPr/>
          <p:nvPr/>
        </p:nvSpPr>
        <p:spPr>
          <a:xfrm>
            <a:off x="914399" y="5465742"/>
            <a:ext cx="10860580" cy="776347"/>
          </a:xfrm>
          <a:prstGeom prst="roundRect">
            <a:avLst>
              <a:gd name="adj" fmla="val 15300"/>
            </a:avLst>
          </a:prstGeom>
          <a:solidFill>
            <a:srgbClr val="7030A0"/>
          </a:solidFill>
          <a:ln>
            <a:solidFill>
              <a:srgbClr val="7030A0"/>
            </a:solidFill>
          </a:ln>
        </p:spPr>
        <p:txBody>
          <a:bodyPr wrap="square" anchor="ctr">
            <a:spAutoFit/>
          </a:bodyPr>
          <a:lstStyle/>
          <a:p>
            <a:pPr lvl="0" algn="ctr"/>
            <a:r>
              <a:rPr lang="ja-JP" altLang="en-US" sz="2000" b="1" dirty="0">
                <a:solidFill>
                  <a:schemeClr val="bg1"/>
                </a:solidFill>
                <a:latin typeface="Yu Gothic" panose="020B0400000000000000" pitchFamily="34" charset="-128"/>
                <a:ea typeface="Yu Gothic" panose="020B0400000000000000" pitchFamily="34" charset="-128"/>
              </a:rPr>
              <a:t>画像処理手法によってひび割れ自動検査を行った結果に対して，</a:t>
            </a:r>
            <a:endParaRPr lang="en-US" altLang="ja-JP" sz="2000" b="1" dirty="0">
              <a:solidFill>
                <a:schemeClr val="bg1"/>
              </a:solidFill>
              <a:latin typeface="Yu Gothic" panose="020B0400000000000000" pitchFamily="34" charset="-128"/>
              <a:ea typeface="Yu Gothic" panose="020B0400000000000000" pitchFamily="34" charset="-128"/>
            </a:endParaRPr>
          </a:p>
          <a:p>
            <a:pPr lvl="0" algn="ctr"/>
            <a:r>
              <a:rPr lang="ja-JP" altLang="en-US" sz="2000" b="1" dirty="0">
                <a:solidFill>
                  <a:schemeClr val="bg1"/>
                </a:solidFill>
                <a:latin typeface="Yu Gothic" panose="020B0400000000000000" pitchFamily="34" charset="-128"/>
                <a:ea typeface="Yu Gothic" panose="020B0400000000000000" pitchFamily="34" charset="-128"/>
              </a:rPr>
              <a:t>人が未検出や誤検出 を直接評価することが可能なシステムの開発．</a:t>
            </a:r>
            <a:endParaRPr lang="en-US" altLang="ja-JP" sz="2000" b="1" dirty="0">
              <a:solidFill>
                <a:schemeClr val="bg1"/>
              </a:solidFill>
              <a:latin typeface="Yu Gothic" panose="020B0400000000000000" pitchFamily="34" charset="-128"/>
              <a:ea typeface="Yu Gothic" panose="020B0400000000000000" pitchFamily="34" charset="-128"/>
            </a:endParaRPr>
          </a:p>
        </p:txBody>
      </p:sp>
      <p:grpSp>
        <p:nvGrpSpPr>
          <p:cNvPr id="25" name="그룹 24">
            <a:extLst>
              <a:ext uri="{FF2B5EF4-FFF2-40B4-BE49-F238E27FC236}">
                <a16:creationId xmlns:a16="http://schemas.microsoft.com/office/drawing/2014/main" id="{1E0D6094-CA2B-49BF-A577-86BB39DE6BD8}"/>
              </a:ext>
            </a:extLst>
          </p:cNvPr>
          <p:cNvGrpSpPr/>
          <p:nvPr/>
        </p:nvGrpSpPr>
        <p:grpSpPr>
          <a:xfrm>
            <a:off x="5677592" y="3287060"/>
            <a:ext cx="6096001" cy="1208306"/>
            <a:chOff x="5562599" y="3516509"/>
            <a:chExt cx="6096001" cy="1208306"/>
          </a:xfrm>
        </p:grpSpPr>
        <p:sp>
          <p:nvSpPr>
            <p:cNvPr id="30" name="사각형: 둥근 모서리 29">
              <a:extLst>
                <a:ext uri="{FF2B5EF4-FFF2-40B4-BE49-F238E27FC236}">
                  <a16:creationId xmlns:a16="http://schemas.microsoft.com/office/drawing/2014/main" id="{BA9D90BB-DB1B-4F38-8156-E01C30F0B375}"/>
                </a:ext>
              </a:extLst>
            </p:cNvPr>
            <p:cNvSpPr/>
            <p:nvPr/>
          </p:nvSpPr>
          <p:spPr>
            <a:xfrm>
              <a:off x="5562599" y="3907570"/>
              <a:ext cx="6096001" cy="817245"/>
            </a:xfrm>
            <a:prstGeom prst="roundRect">
              <a:avLst/>
            </a:prstGeom>
            <a:ln w="12700">
              <a:solidFill>
                <a:srgbClr val="FF0000"/>
              </a:solidFill>
            </a:ln>
          </p:spPr>
          <p:txBody>
            <a:bodyPr wrap="square">
              <a:spAutoFit/>
            </a:bodyPr>
            <a:lstStyle/>
            <a:p>
              <a:endParaRPr lang="en-US" altLang="ja-JP" sz="1400" b="1" dirty="0">
                <a:latin typeface="Yu Gothic" panose="020B0400000000000000" pitchFamily="34" charset="-128"/>
                <a:ea typeface="Yu Gothic" panose="020B0400000000000000" pitchFamily="34" charset="-128"/>
              </a:endParaRPr>
            </a:p>
            <a:p>
              <a:r>
                <a:rPr lang="ja-JP" altLang="en-US" sz="1400" b="1" dirty="0">
                  <a:latin typeface="Yu Gothic" panose="020B0400000000000000" pitchFamily="34" charset="-128"/>
                  <a:ea typeface="Yu Gothic" panose="020B0400000000000000" pitchFamily="34" charset="-128"/>
                </a:rPr>
                <a:t>検出されらひび割れを提示するだけで，</a:t>
              </a:r>
              <a:endParaRPr lang="en-US" altLang="ja-JP" sz="1400" b="1" dirty="0">
                <a:latin typeface="Yu Gothic" panose="020B0400000000000000" pitchFamily="34" charset="-128"/>
                <a:ea typeface="Yu Gothic" panose="020B0400000000000000" pitchFamily="34" charset="-128"/>
              </a:endParaRPr>
            </a:p>
            <a:p>
              <a:r>
                <a:rPr lang="ja-JP" altLang="en-US" sz="1400" b="1" dirty="0">
                  <a:latin typeface="Yu Gothic" panose="020B0400000000000000" pitchFamily="34" charset="-128"/>
                  <a:ea typeface="Yu Gothic" panose="020B0400000000000000" pitchFamily="34" charset="-128"/>
                </a:rPr>
                <a:t>人が検査結果の評価・更新を行うことは難しい．</a:t>
              </a:r>
              <a:endParaRPr lang="ko-KR" altLang="en-US" sz="1400" b="1" dirty="0">
                <a:latin typeface="Yu Gothic" panose="020B0400000000000000" pitchFamily="34" charset="-128"/>
              </a:endParaRPr>
            </a:p>
          </p:txBody>
        </p:sp>
        <p:sp>
          <p:nvSpPr>
            <p:cNvPr id="23" name="사각형: 둥근 모서리 22">
              <a:extLst>
                <a:ext uri="{FF2B5EF4-FFF2-40B4-BE49-F238E27FC236}">
                  <a16:creationId xmlns:a16="http://schemas.microsoft.com/office/drawing/2014/main" id="{9D194C7F-D7F0-4FD3-AA6A-641B80B049DC}"/>
                </a:ext>
              </a:extLst>
            </p:cNvPr>
            <p:cNvSpPr/>
            <p:nvPr/>
          </p:nvSpPr>
          <p:spPr>
            <a:xfrm>
              <a:off x="5562599" y="3516509"/>
              <a:ext cx="6096001" cy="578882"/>
            </a:xfrm>
            <a:prstGeom prst="roundRect">
              <a:avLst/>
            </a:prstGeom>
            <a:solidFill>
              <a:srgbClr val="7030A0"/>
            </a:solidFill>
            <a:ln w="12700">
              <a:solidFill>
                <a:srgbClr val="7030A0"/>
              </a:solidFill>
            </a:ln>
          </p:spPr>
          <p:txBody>
            <a:bodyPr wrap="square">
              <a:spAutoFit/>
            </a:bodyPr>
            <a:lstStyle/>
            <a:p>
              <a:r>
                <a:rPr lang="ja-JP" altLang="en-US" sz="1400" b="1" dirty="0">
                  <a:solidFill>
                    <a:schemeClr val="bg1"/>
                  </a:solidFill>
                  <a:latin typeface="Yu Gothic" panose="020B0400000000000000" pitchFamily="34" charset="-128"/>
                  <a:ea typeface="Yu Gothic" panose="020B0400000000000000" pitchFamily="34" charset="-128"/>
                </a:rPr>
                <a:t>ひび割れ検出結果提示：壁面に </a:t>
              </a:r>
              <a:r>
                <a:rPr lang="en-US" altLang="ja-JP" sz="1400" b="1" dirty="0">
                  <a:solidFill>
                    <a:schemeClr val="bg1"/>
                  </a:solidFill>
                  <a:latin typeface="Yu Gothic" panose="020B0400000000000000" pitchFamily="34" charset="-128"/>
                  <a:ea typeface="Yu Gothic" panose="020B0400000000000000" pitchFamily="34" charset="-128"/>
                </a:rPr>
                <a:t>Mixed Reality</a:t>
              </a:r>
              <a:r>
                <a:rPr lang="ja-JP" altLang="en-US" sz="1400" b="1" dirty="0">
                  <a:solidFill>
                    <a:schemeClr val="bg1"/>
                  </a:solidFill>
                  <a:latin typeface="Yu Gothic" panose="020B0400000000000000" pitchFamily="34" charset="-128"/>
                  <a:ea typeface="Yu Gothic" panose="020B0400000000000000" pitchFamily="34" charset="-128"/>
                </a:rPr>
                <a:t>（</a:t>
              </a:r>
              <a:r>
                <a:rPr lang="en-US" altLang="ja-JP" sz="1400" b="1" dirty="0">
                  <a:solidFill>
                    <a:schemeClr val="bg1"/>
                  </a:solidFill>
                  <a:latin typeface="Yu Gothic" panose="020B0400000000000000" pitchFamily="34" charset="-128"/>
                  <a:ea typeface="Yu Gothic" panose="020B0400000000000000" pitchFamily="34" charset="-128"/>
                </a:rPr>
                <a:t>MR</a:t>
              </a:r>
              <a:r>
                <a:rPr lang="ja-JP" altLang="en-US" sz="1400" b="1" dirty="0">
                  <a:solidFill>
                    <a:schemeClr val="bg1"/>
                  </a:solidFill>
                  <a:latin typeface="Yu Gothic" panose="020B0400000000000000" pitchFamily="34" charset="-128"/>
                  <a:ea typeface="Yu Gothic" panose="020B0400000000000000" pitchFamily="34" charset="-128"/>
                </a:rPr>
                <a:t>）によりひび割れ</a:t>
              </a:r>
              <a:endParaRPr lang="en-US" altLang="ja-JP" sz="1400" b="1" dirty="0">
                <a:solidFill>
                  <a:schemeClr val="bg1"/>
                </a:solidFill>
                <a:latin typeface="Yu Gothic" panose="020B0400000000000000" pitchFamily="34" charset="-128"/>
                <a:ea typeface="Yu Gothic" panose="020B0400000000000000" pitchFamily="34" charset="-128"/>
              </a:endParaRPr>
            </a:p>
            <a:p>
              <a:r>
                <a:rPr lang="ja-JP" altLang="en-US" sz="1400" b="1" dirty="0">
                  <a:solidFill>
                    <a:schemeClr val="bg1"/>
                  </a:solidFill>
                  <a:latin typeface="Yu Gothic" panose="020B0400000000000000" pitchFamily="34" charset="-128"/>
                  <a:ea typeface="Yu Gothic" panose="020B0400000000000000" pitchFamily="34" charset="-128"/>
                </a:rPr>
                <a:t>検出結果を提示するシステム．</a:t>
              </a:r>
              <a:endParaRPr lang="ko-KR" altLang="en-US" sz="1400" b="1" dirty="0">
                <a:solidFill>
                  <a:schemeClr val="bg1"/>
                </a:solidFill>
                <a:latin typeface="Yu Gothic" panose="020B0400000000000000" pitchFamily="34" charset="-128"/>
              </a:endParaRPr>
            </a:p>
          </p:txBody>
        </p:sp>
      </p:grpSp>
      <p:sp>
        <p:nvSpPr>
          <p:cNvPr id="35" name="화살표: 아래쪽 34">
            <a:extLst>
              <a:ext uri="{FF2B5EF4-FFF2-40B4-BE49-F238E27FC236}">
                <a16:creationId xmlns:a16="http://schemas.microsoft.com/office/drawing/2014/main" id="{0CCC11EF-717A-46EC-83C4-9AE1D19D5495}"/>
              </a:ext>
            </a:extLst>
          </p:cNvPr>
          <p:cNvSpPr/>
          <p:nvPr/>
        </p:nvSpPr>
        <p:spPr>
          <a:xfrm>
            <a:off x="8566264" y="2598680"/>
            <a:ext cx="318656" cy="478356"/>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Yu Gothic" panose="020B0400000000000000" pitchFamily="34" charset="-128"/>
            </a:endParaRPr>
          </a:p>
        </p:txBody>
      </p:sp>
      <p:sp>
        <p:nvSpPr>
          <p:cNvPr id="36" name="화살표: 아래쪽 35">
            <a:extLst>
              <a:ext uri="{FF2B5EF4-FFF2-40B4-BE49-F238E27FC236}">
                <a16:creationId xmlns:a16="http://schemas.microsoft.com/office/drawing/2014/main" id="{EF7BC5A0-D88C-4459-AC02-4C31E6F38140}"/>
              </a:ext>
            </a:extLst>
          </p:cNvPr>
          <p:cNvSpPr/>
          <p:nvPr/>
        </p:nvSpPr>
        <p:spPr>
          <a:xfrm>
            <a:off x="8566264" y="4720838"/>
            <a:ext cx="318656" cy="478356"/>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Yu Gothic" panose="020B0400000000000000" pitchFamily="34" charset="-128"/>
            </a:endParaRPr>
          </a:p>
        </p:txBody>
      </p:sp>
    </p:spTree>
    <p:extLst>
      <p:ext uri="{BB962C8B-B14F-4D97-AF65-F5344CB8AC3E}">
        <p14:creationId xmlns:p14="http://schemas.microsoft.com/office/powerpoint/2010/main" val="316865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A5A164-C74A-4559-9E7B-F79BBE7D5E8E}"/>
              </a:ext>
            </a:extLst>
          </p:cNvPr>
          <p:cNvSpPr>
            <a:spLocks noGrp="1"/>
          </p:cNvSpPr>
          <p:nvPr>
            <p:ph type="title"/>
          </p:nvPr>
        </p:nvSpPr>
        <p:spPr/>
        <p:txBody>
          <a:bodyPr>
            <a:normAutofit/>
          </a:bodyPr>
          <a:lstStyle/>
          <a:p>
            <a:r>
              <a:rPr lang="ko-KR" altLang="en-US" dirty="0">
                <a:latin typeface="Yu Gothic" panose="020B0400000000000000" pitchFamily="34" charset="-128"/>
              </a:rPr>
              <a:t>提案手法</a:t>
            </a:r>
          </a:p>
        </p:txBody>
      </p:sp>
      <p:graphicFrame>
        <p:nvGraphicFramePr>
          <p:cNvPr id="9" name="내용 개체 틀 8">
            <a:extLst>
              <a:ext uri="{FF2B5EF4-FFF2-40B4-BE49-F238E27FC236}">
                <a16:creationId xmlns:a16="http://schemas.microsoft.com/office/drawing/2014/main" id="{CC120E42-3994-42AA-881B-BDA7796D1AE4}"/>
              </a:ext>
            </a:extLst>
          </p:cNvPr>
          <p:cNvGraphicFramePr>
            <a:graphicFrameLocks noGrp="1"/>
          </p:cNvGraphicFramePr>
          <p:nvPr>
            <p:ph idx="1"/>
            <p:extLst>
              <p:ext uri="{D42A27DB-BD31-4B8C-83A1-F6EECF244321}">
                <p14:modId xmlns:p14="http://schemas.microsoft.com/office/powerpoint/2010/main" val="2409823286"/>
              </p:ext>
            </p:extLst>
          </p:nvPr>
        </p:nvGraphicFramePr>
        <p:xfrm>
          <a:off x="997527" y="1468379"/>
          <a:ext cx="10356273" cy="463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슬라이드 번호 개체 틀 4">
            <a:extLst>
              <a:ext uri="{FF2B5EF4-FFF2-40B4-BE49-F238E27FC236}">
                <a16:creationId xmlns:a16="http://schemas.microsoft.com/office/drawing/2014/main" id="{D1A58B56-3555-4E30-8FF6-B55D3E1C3D7F}"/>
              </a:ext>
            </a:extLst>
          </p:cNvPr>
          <p:cNvSpPr>
            <a:spLocks noGrp="1"/>
          </p:cNvSpPr>
          <p:nvPr>
            <p:ph type="sldNum" sz="quarter" idx="11"/>
          </p:nvPr>
        </p:nvSpPr>
        <p:spPr/>
        <p:txBody>
          <a:bodyPr/>
          <a:lstStyle/>
          <a:p>
            <a:fld id="{2F907D46-C73C-40CC-89EC-DD8740AEBC4B}" type="slidenum">
              <a:rPr lang="ko-KR" altLang="en-US" smtClean="0">
                <a:latin typeface="Yu Gothic" panose="020B0400000000000000" pitchFamily="34" charset="-128"/>
              </a:rPr>
              <a:pPr/>
              <a:t>4</a:t>
            </a:fld>
            <a:endParaRPr lang="ko-KR" altLang="en-US">
              <a:latin typeface="Yu Gothic" panose="020B0400000000000000" pitchFamily="34" charset="-128"/>
            </a:endParaRPr>
          </a:p>
        </p:txBody>
      </p:sp>
      <p:sp>
        <p:nvSpPr>
          <p:cNvPr id="6" name="날짜 개체 틀 3">
            <a:extLst>
              <a:ext uri="{FF2B5EF4-FFF2-40B4-BE49-F238E27FC236}">
                <a16:creationId xmlns:a16="http://schemas.microsoft.com/office/drawing/2014/main" id="{DE40B291-C2AC-4093-9488-D2C2DF41FF60}"/>
              </a:ext>
            </a:extLst>
          </p:cNvPr>
          <p:cNvSpPr>
            <a:spLocks noGrp="1"/>
          </p:cNvSpPr>
          <p:nvPr>
            <p:ph type="dt" sz="half" idx="10"/>
          </p:nvPr>
        </p:nvSpPr>
        <p:spPr>
          <a:xfrm>
            <a:off x="838200" y="6467182"/>
            <a:ext cx="2743200" cy="365125"/>
          </a:xfrm>
        </p:spPr>
        <p:txBody>
          <a:bodyPr/>
          <a:lstStyle/>
          <a:p>
            <a:r>
              <a:rPr lang="en-US" altLang="ko-KR">
                <a:latin typeface="Yu Gothic" panose="020B0400000000000000" pitchFamily="34" charset="-128"/>
                <a:ea typeface="Yu Gothic" panose="020B0400000000000000" pitchFamily="34" charset="-128"/>
              </a:rPr>
              <a:t>2019-07-30</a:t>
            </a:r>
            <a:endParaRPr lang="ko-KR" altLang="en-US" dirty="0">
              <a:latin typeface="Yu Gothic" panose="020B0400000000000000" pitchFamily="34" charset="-128"/>
            </a:endParaRPr>
          </a:p>
        </p:txBody>
      </p:sp>
    </p:spTree>
    <p:extLst>
      <p:ext uri="{BB962C8B-B14F-4D97-AF65-F5344CB8AC3E}">
        <p14:creationId xmlns:p14="http://schemas.microsoft.com/office/powerpoint/2010/main" val="1116690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A5A164-C74A-4559-9E7B-F79BBE7D5E8E}"/>
              </a:ext>
            </a:extLst>
          </p:cNvPr>
          <p:cNvSpPr>
            <a:spLocks noGrp="1"/>
          </p:cNvSpPr>
          <p:nvPr>
            <p:ph type="title"/>
          </p:nvPr>
        </p:nvSpPr>
        <p:spPr/>
        <p:txBody>
          <a:bodyPr>
            <a:normAutofit/>
          </a:bodyPr>
          <a:lstStyle/>
          <a:p>
            <a:r>
              <a:rPr lang="ja-JP" altLang="en-US" dirty="0">
                <a:latin typeface="Yu Gothic" panose="020B0400000000000000" pitchFamily="34" charset="-128"/>
              </a:rPr>
              <a:t>研究計画 ①</a:t>
            </a:r>
            <a:endParaRPr lang="ko-KR" altLang="en-US" dirty="0">
              <a:latin typeface="Yu Gothic" panose="020B0400000000000000" pitchFamily="34" charset="-128"/>
            </a:endParaRPr>
          </a:p>
        </p:txBody>
      </p:sp>
      <p:sp>
        <p:nvSpPr>
          <p:cNvPr id="3" name="내용 개체 틀 2">
            <a:extLst>
              <a:ext uri="{FF2B5EF4-FFF2-40B4-BE49-F238E27FC236}">
                <a16:creationId xmlns:a16="http://schemas.microsoft.com/office/drawing/2014/main" id="{E7909B39-837C-422D-9437-35B135CFB7B9}"/>
              </a:ext>
            </a:extLst>
          </p:cNvPr>
          <p:cNvSpPr>
            <a:spLocks noGrp="1"/>
          </p:cNvSpPr>
          <p:nvPr>
            <p:ph idx="1"/>
          </p:nvPr>
        </p:nvSpPr>
        <p:spPr/>
        <p:txBody>
          <a:bodyPr>
            <a:normAutofit/>
          </a:bodyPr>
          <a:lstStyle/>
          <a:p>
            <a:pPr fontAlgn="base">
              <a:lnSpc>
                <a:spcPct val="100000"/>
              </a:lnSpc>
            </a:pPr>
            <a:r>
              <a:rPr lang="ja-JP" altLang="en-US" sz="1200" b="1" dirty="0">
                <a:latin typeface="Yu Gothic" panose="020B0400000000000000" pitchFamily="34" charset="-128"/>
                <a:ea typeface="Yu Gothic" panose="020B0400000000000000" pitchFamily="34" charset="-128"/>
              </a:rPr>
              <a:t>定義</a:t>
            </a:r>
            <a:endParaRPr lang="en-US" altLang="ja-JP" sz="1200" b="1" dirty="0">
              <a:latin typeface="Yu Gothic" panose="020B0400000000000000" pitchFamily="34" charset="-128"/>
              <a:ea typeface="Yu Gothic" panose="020B0400000000000000" pitchFamily="34" charset="-128"/>
            </a:endParaRPr>
          </a:p>
          <a:p>
            <a:pPr lvl="1" fontAlgn="base">
              <a:lnSpc>
                <a:spcPct val="100000"/>
              </a:lnSpc>
            </a:pPr>
            <a:r>
              <a:rPr lang="en-US" altLang="ja-JP" sz="1200" b="1" dirty="0">
                <a:latin typeface="Yu Gothic" panose="020B0400000000000000" pitchFamily="34" charset="-128"/>
                <a:ea typeface="Yu Gothic" panose="020B0400000000000000" pitchFamily="34" charset="-128"/>
              </a:rPr>
              <a:t>Image1: </a:t>
            </a:r>
            <a:r>
              <a:rPr lang="ja-JP" altLang="en-US" sz="1200" b="1" dirty="0">
                <a:latin typeface="Yu Gothic" panose="020B0400000000000000" pitchFamily="34" charset="-128"/>
                <a:ea typeface="Yu Gothic" panose="020B0400000000000000" pitchFamily="34" charset="-128"/>
              </a:rPr>
              <a:t>外部カメラ高画質画像．</a:t>
            </a:r>
            <a:endParaRPr lang="en-US" altLang="ja-JP" sz="1200" b="1" dirty="0">
              <a:latin typeface="Yu Gothic" panose="020B0400000000000000" pitchFamily="34" charset="-128"/>
              <a:ea typeface="Yu Gothic" panose="020B0400000000000000" pitchFamily="34" charset="-128"/>
            </a:endParaRPr>
          </a:p>
          <a:p>
            <a:pPr lvl="1" fontAlgn="base">
              <a:lnSpc>
                <a:spcPct val="100000"/>
              </a:lnSpc>
            </a:pPr>
            <a:r>
              <a:rPr lang="en-US" altLang="ja-JP" sz="1200" b="1" dirty="0">
                <a:latin typeface="Yu Gothic" panose="020B0400000000000000" pitchFamily="34" charset="-128"/>
                <a:ea typeface="Yu Gothic" panose="020B0400000000000000" pitchFamily="34" charset="-128"/>
              </a:rPr>
              <a:t>Image2: Image1</a:t>
            </a:r>
            <a:r>
              <a:rPr lang="ja-JP" altLang="en-US" sz="1200" b="1" dirty="0">
                <a:latin typeface="Yu Gothic" panose="020B0400000000000000" pitchFamily="34" charset="-128"/>
                <a:ea typeface="Yu Gothic" panose="020B0400000000000000" pitchFamily="34" charset="-128"/>
              </a:rPr>
              <a:t>から生成されたひび割れ画像．</a:t>
            </a:r>
            <a:endParaRPr lang="en-US" altLang="ja-JP" sz="1200" b="1" dirty="0">
              <a:latin typeface="Yu Gothic" panose="020B0400000000000000" pitchFamily="34" charset="-128"/>
              <a:ea typeface="Yu Gothic" panose="020B0400000000000000" pitchFamily="34" charset="-128"/>
            </a:endParaRPr>
          </a:p>
          <a:p>
            <a:pPr lvl="1" fontAlgn="base">
              <a:lnSpc>
                <a:spcPct val="100000"/>
              </a:lnSpc>
            </a:pPr>
            <a:r>
              <a:rPr lang="en-US" altLang="ja-JP" sz="1200" b="1" dirty="0">
                <a:latin typeface="Yu Gothic" panose="020B0400000000000000" pitchFamily="34" charset="-128"/>
                <a:ea typeface="Yu Gothic" panose="020B0400000000000000" pitchFamily="34" charset="-128"/>
              </a:rPr>
              <a:t>Image2’: Image2</a:t>
            </a:r>
            <a:r>
              <a:rPr lang="ja-JP" altLang="en-US" sz="1200" b="1" dirty="0">
                <a:latin typeface="Yu Gothic" panose="020B0400000000000000" pitchFamily="34" charset="-128"/>
                <a:ea typeface="Yu Gothic" panose="020B0400000000000000" pitchFamily="34" charset="-128"/>
              </a:rPr>
              <a:t>より生成された低画質ひび割れ画像．</a:t>
            </a:r>
            <a:endParaRPr lang="en-US" altLang="ja-JP" sz="1200" b="1" dirty="0">
              <a:latin typeface="Yu Gothic" panose="020B0400000000000000" pitchFamily="34" charset="-128"/>
              <a:ea typeface="Yu Gothic" panose="020B0400000000000000" pitchFamily="34" charset="-128"/>
            </a:endParaRPr>
          </a:p>
          <a:p>
            <a:pPr lvl="1" fontAlgn="base">
              <a:lnSpc>
                <a:spcPct val="100000"/>
              </a:lnSpc>
            </a:pPr>
            <a:r>
              <a:rPr lang="en-US" altLang="ja-JP" sz="1200" b="1" dirty="0">
                <a:latin typeface="Yu Gothic" panose="020B0400000000000000" pitchFamily="34" charset="-128"/>
                <a:ea typeface="Yu Gothic" panose="020B0400000000000000" pitchFamily="34" charset="-128"/>
              </a:rPr>
              <a:t>Image3: Hololens</a:t>
            </a:r>
            <a:r>
              <a:rPr lang="ja-JP" altLang="en-US" sz="1200" b="1" dirty="0">
                <a:latin typeface="Yu Gothic" panose="020B0400000000000000" pitchFamily="34" charset="-128"/>
                <a:ea typeface="Yu Gothic" panose="020B0400000000000000" pitchFamily="34" charset="-128"/>
              </a:rPr>
              <a:t>の低画質カメラ画像．</a:t>
            </a:r>
            <a:endParaRPr lang="en-US" altLang="ja-JP" sz="1200" b="1" dirty="0">
              <a:latin typeface="Yu Gothic" panose="020B0400000000000000" pitchFamily="34" charset="-128"/>
              <a:ea typeface="Yu Gothic" panose="020B0400000000000000" pitchFamily="34" charset="-128"/>
            </a:endParaRPr>
          </a:p>
          <a:p>
            <a:pPr lvl="1" fontAlgn="base">
              <a:lnSpc>
                <a:spcPct val="100000"/>
              </a:lnSpc>
            </a:pPr>
            <a:r>
              <a:rPr lang="en-US" altLang="ja-JP" sz="1200" b="1" dirty="0">
                <a:latin typeface="Yu Gothic" panose="020B0400000000000000" pitchFamily="34" charset="-128"/>
                <a:ea typeface="Yu Gothic" panose="020B0400000000000000" pitchFamily="34" charset="-128"/>
              </a:rPr>
              <a:t>Transform1: Image1</a:t>
            </a:r>
            <a:r>
              <a:rPr lang="ja-JP" altLang="en-US" sz="1200" b="1" dirty="0">
                <a:latin typeface="Yu Gothic" panose="020B0400000000000000" pitchFamily="34" charset="-128"/>
                <a:ea typeface="Yu Gothic" panose="020B0400000000000000" pitchFamily="34" charset="-128"/>
              </a:rPr>
              <a:t>から</a:t>
            </a:r>
            <a:r>
              <a:rPr lang="en-US" altLang="ja-JP" sz="1200" b="1" dirty="0">
                <a:latin typeface="Yu Gothic" panose="020B0400000000000000" pitchFamily="34" charset="-128"/>
                <a:ea typeface="Yu Gothic" panose="020B0400000000000000" pitchFamily="34" charset="-128"/>
              </a:rPr>
              <a:t>Image3</a:t>
            </a:r>
            <a:r>
              <a:rPr lang="ja-JP" altLang="en-US" sz="1200" b="1" dirty="0">
                <a:latin typeface="Yu Gothic" panose="020B0400000000000000" pitchFamily="34" charset="-128"/>
                <a:ea typeface="Yu Gothic" panose="020B0400000000000000" pitchFamily="34" charset="-128"/>
              </a:rPr>
              <a:t>へのホモグラフィ変換行列から得られる位置・スケール・回転情報．</a:t>
            </a:r>
            <a:endParaRPr lang="en-US" altLang="ja-JP" sz="1200" b="1" dirty="0">
              <a:latin typeface="Yu Gothic" panose="020B0400000000000000" pitchFamily="34" charset="-128"/>
              <a:ea typeface="Yu Gothic" panose="020B0400000000000000" pitchFamily="34" charset="-128"/>
            </a:endParaRPr>
          </a:p>
          <a:p>
            <a:pPr lvl="1" fontAlgn="base">
              <a:lnSpc>
                <a:spcPct val="100000"/>
              </a:lnSpc>
            </a:pPr>
            <a:r>
              <a:rPr lang="en-US" altLang="ja-JP" sz="1200" b="1" dirty="0">
                <a:latin typeface="Yu Gothic" panose="020B0400000000000000" pitchFamily="34" charset="-128"/>
                <a:ea typeface="Yu Gothic" panose="020B0400000000000000" pitchFamily="34" charset="-128"/>
              </a:rPr>
              <a:t>Position1: Image1</a:t>
            </a:r>
            <a:r>
              <a:rPr lang="ja-JP" altLang="en-US" sz="1200" b="1" dirty="0">
                <a:latin typeface="Yu Gothic" panose="020B0400000000000000" pitchFamily="34" charset="-128"/>
                <a:ea typeface="Yu Gothic" panose="020B0400000000000000" pitchFamily="34" charset="-128"/>
              </a:rPr>
              <a:t>の撮影場所の位置・スケール・回転情報．</a:t>
            </a:r>
            <a:endParaRPr lang="en-US" altLang="ja-JP" sz="1200" b="1" dirty="0">
              <a:latin typeface="Yu Gothic" panose="020B0400000000000000" pitchFamily="34" charset="-128"/>
              <a:ea typeface="Yu Gothic" panose="020B0400000000000000" pitchFamily="34" charset="-128"/>
            </a:endParaRPr>
          </a:p>
          <a:p>
            <a:pPr marL="457200" lvl="1" indent="0" fontAlgn="base">
              <a:lnSpc>
                <a:spcPct val="100000"/>
              </a:lnSpc>
              <a:buNone/>
            </a:pPr>
            <a:endParaRPr lang="en-US" altLang="ja-JP" sz="1200" b="1" dirty="0">
              <a:latin typeface="Yu Gothic" panose="020B0400000000000000" pitchFamily="34" charset="-128"/>
              <a:ea typeface="Yu Gothic" panose="020B0400000000000000" pitchFamily="34" charset="-128"/>
            </a:endParaRPr>
          </a:p>
          <a:p>
            <a:pPr marL="342900" indent="-342900" fontAlgn="base">
              <a:lnSpc>
                <a:spcPct val="100000"/>
              </a:lnSpc>
              <a:buFont typeface="+mj-lt"/>
              <a:buAutoNum type="arabicPeriod"/>
            </a:pPr>
            <a:r>
              <a:rPr lang="ja-JP" altLang="en-US" sz="1200" b="1" dirty="0">
                <a:latin typeface="Yu Gothic" panose="020B0400000000000000" pitchFamily="34" charset="-128"/>
                <a:ea typeface="Yu Gothic" panose="020B0400000000000000" pitchFamily="34" charset="-128"/>
              </a:rPr>
              <a:t>撮影</a:t>
            </a:r>
            <a:endParaRPr lang="en-US" altLang="ja-JP" sz="1200" b="1" dirty="0">
              <a:latin typeface="Yu Gothic" panose="020B0400000000000000" pitchFamily="34" charset="-128"/>
              <a:ea typeface="Yu Gothic" panose="020B0400000000000000" pitchFamily="34" charset="-128"/>
            </a:endParaRPr>
          </a:p>
          <a:p>
            <a:pPr marL="800100" lvl="1" indent="-342900" fontAlgn="base">
              <a:lnSpc>
                <a:spcPct val="100000"/>
              </a:lnSpc>
              <a:buFont typeface="+mj-lt"/>
              <a:buAutoNum type="arabicPeriod"/>
            </a:pPr>
            <a:r>
              <a:rPr lang="ja-JP" altLang="en-US" sz="1200" b="1" dirty="0">
                <a:latin typeface="Yu Gothic" panose="020B0400000000000000" pitchFamily="34" charset="-128"/>
                <a:ea typeface="Yu Gothic" panose="020B0400000000000000" pitchFamily="34" charset="-128"/>
              </a:rPr>
              <a:t>外部カメラでは，</a:t>
            </a:r>
            <a:r>
              <a:rPr lang="en-US" altLang="ja-JP" sz="1200" b="1" dirty="0">
                <a:latin typeface="Yu Gothic" panose="020B0400000000000000" pitchFamily="34" charset="-128"/>
                <a:ea typeface="Yu Gothic" panose="020B0400000000000000" pitchFamily="34" charset="-128"/>
              </a:rPr>
              <a:t> Position1</a:t>
            </a:r>
            <a:r>
              <a:rPr lang="ja-JP" altLang="en-US" sz="1200" b="1" dirty="0">
                <a:latin typeface="Yu Gothic" panose="020B0400000000000000" pitchFamily="34" charset="-128"/>
                <a:ea typeface="Yu Gothic" panose="020B0400000000000000" pitchFamily="34" charset="-128"/>
              </a:rPr>
              <a:t>を基に</a:t>
            </a:r>
            <a:r>
              <a:rPr lang="en-US" altLang="ja-JP" sz="1200" b="1" dirty="0">
                <a:latin typeface="Yu Gothic" panose="020B0400000000000000" pitchFamily="34" charset="-128"/>
                <a:ea typeface="Yu Gothic" panose="020B0400000000000000" pitchFamily="34" charset="-128"/>
              </a:rPr>
              <a:t>Image1</a:t>
            </a:r>
            <a:r>
              <a:rPr lang="ja-JP" altLang="en-US" sz="1200" b="1" dirty="0">
                <a:latin typeface="Yu Gothic" panose="020B0400000000000000" pitchFamily="34" charset="-128"/>
                <a:ea typeface="Yu Gothic" panose="020B0400000000000000" pitchFamily="34" charset="-128"/>
              </a:rPr>
              <a:t>を撮影し，</a:t>
            </a:r>
            <a:r>
              <a:rPr lang="en-US" altLang="ja-JP" sz="1200" b="1" dirty="0">
                <a:latin typeface="Yu Gothic" panose="020B0400000000000000" pitchFamily="34" charset="-128"/>
                <a:ea typeface="Yu Gothic" panose="020B0400000000000000" pitchFamily="34" charset="-128"/>
              </a:rPr>
              <a:t>PC</a:t>
            </a:r>
            <a:r>
              <a:rPr lang="ja-JP" altLang="en-US" sz="1200" b="1" dirty="0">
                <a:latin typeface="Yu Gothic" panose="020B0400000000000000" pitchFamily="34" charset="-128"/>
                <a:ea typeface="Yu Gothic" panose="020B0400000000000000" pitchFamily="34" charset="-128"/>
              </a:rPr>
              <a:t>に転送する．</a:t>
            </a:r>
            <a:endParaRPr lang="en-US" altLang="ja-JP" sz="1200" b="1" dirty="0">
              <a:latin typeface="Yu Gothic" panose="020B0400000000000000" pitchFamily="34" charset="-128"/>
              <a:ea typeface="Yu Gothic" panose="020B0400000000000000" pitchFamily="34" charset="-128"/>
            </a:endParaRPr>
          </a:p>
          <a:p>
            <a:pPr marL="800100" lvl="1" indent="-342900" fontAlgn="base">
              <a:lnSpc>
                <a:spcPct val="100000"/>
              </a:lnSpc>
              <a:buFont typeface="+mj-lt"/>
              <a:buAutoNum type="arabicPeriod"/>
            </a:pPr>
            <a:r>
              <a:rPr lang="en-US" altLang="ja-JP" sz="1200" b="1" dirty="0">
                <a:latin typeface="Yu Gothic" panose="020B0400000000000000" pitchFamily="34" charset="-128"/>
                <a:ea typeface="Yu Gothic" panose="020B0400000000000000" pitchFamily="34" charset="-128"/>
              </a:rPr>
              <a:t>Hololens</a:t>
            </a:r>
            <a:r>
              <a:rPr lang="ja-JP" altLang="en-US" sz="1200" b="1" dirty="0">
                <a:latin typeface="Yu Gothic" panose="020B0400000000000000" pitchFamily="34" charset="-128"/>
                <a:ea typeface="Yu Gothic" panose="020B0400000000000000" pitchFamily="34" charset="-128"/>
              </a:rPr>
              <a:t>では，</a:t>
            </a:r>
            <a:r>
              <a:rPr lang="en-US" altLang="ja-JP" sz="1200" b="1" dirty="0">
                <a:latin typeface="Yu Gothic" panose="020B0400000000000000" pitchFamily="34" charset="-128"/>
                <a:ea typeface="Yu Gothic" panose="020B0400000000000000" pitchFamily="34" charset="-128"/>
              </a:rPr>
              <a:t>Image3</a:t>
            </a:r>
            <a:r>
              <a:rPr lang="ja-JP" altLang="en-US" sz="1200" b="1" dirty="0">
                <a:latin typeface="Yu Gothic" panose="020B0400000000000000" pitchFamily="34" charset="-128"/>
                <a:ea typeface="Yu Gothic" panose="020B0400000000000000" pitchFamily="34" charset="-128"/>
              </a:rPr>
              <a:t>を撮影し，</a:t>
            </a:r>
            <a:r>
              <a:rPr lang="en-US" altLang="ja-JP" sz="1200" b="1" dirty="0">
                <a:latin typeface="Yu Gothic" panose="020B0400000000000000" pitchFamily="34" charset="-128"/>
                <a:ea typeface="Yu Gothic" panose="020B0400000000000000" pitchFamily="34" charset="-128"/>
              </a:rPr>
              <a:t>PC</a:t>
            </a:r>
            <a:r>
              <a:rPr lang="ja-JP" altLang="en-US" sz="1200" b="1" dirty="0">
                <a:latin typeface="Yu Gothic" panose="020B0400000000000000" pitchFamily="34" charset="-128"/>
                <a:ea typeface="Yu Gothic" panose="020B0400000000000000" pitchFamily="34" charset="-128"/>
              </a:rPr>
              <a:t>に転送する．</a:t>
            </a:r>
            <a:endParaRPr lang="en-US" altLang="ja-JP" sz="1200" b="1" dirty="0">
              <a:latin typeface="Yu Gothic" panose="020B0400000000000000" pitchFamily="34" charset="-128"/>
              <a:ea typeface="Yu Gothic" panose="020B0400000000000000" pitchFamily="34" charset="-128"/>
            </a:endParaRPr>
          </a:p>
          <a:p>
            <a:pPr marL="457200" lvl="1" indent="0" fontAlgn="base">
              <a:lnSpc>
                <a:spcPct val="100000"/>
              </a:lnSpc>
              <a:buNone/>
            </a:pPr>
            <a:endParaRPr lang="en-US" altLang="ja-JP" sz="1200" b="1" dirty="0">
              <a:latin typeface="Yu Gothic" panose="020B0400000000000000" pitchFamily="34" charset="-128"/>
              <a:ea typeface="Yu Gothic" panose="020B0400000000000000" pitchFamily="34" charset="-128"/>
            </a:endParaRPr>
          </a:p>
          <a:p>
            <a:pPr marL="342900" indent="-342900" fontAlgn="base">
              <a:lnSpc>
                <a:spcPct val="100000"/>
              </a:lnSpc>
              <a:buFont typeface="+mj-lt"/>
              <a:buAutoNum type="arabicPeriod"/>
            </a:pPr>
            <a:r>
              <a:rPr lang="en-US" altLang="ja-JP" sz="1200" b="1" dirty="0">
                <a:latin typeface="Yu Gothic" panose="020B0400000000000000" pitchFamily="34" charset="-128"/>
                <a:ea typeface="Yu Gothic" panose="020B0400000000000000" pitchFamily="34" charset="-128"/>
              </a:rPr>
              <a:t>PC</a:t>
            </a:r>
            <a:r>
              <a:rPr lang="ja-JP" altLang="en-US" sz="1200" b="1" dirty="0">
                <a:latin typeface="Yu Gothic" panose="020B0400000000000000" pitchFamily="34" charset="-128"/>
                <a:ea typeface="Yu Gothic" panose="020B0400000000000000" pitchFamily="34" charset="-128"/>
              </a:rPr>
              <a:t>上でのイメージマッチング</a:t>
            </a:r>
            <a:endParaRPr lang="en-US" altLang="ja-JP" sz="1200" b="1" dirty="0">
              <a:latin typeface="Yu Gothic" panose="020B0400000000000000" pitchFamily="34" charset="-128"/>
              <a:ea typeface="Yu Gothic" panose="020B0400000000000000" pitchFamily="34" charset="-128"/>
            </a:endParaRPr>
          </a:p>
          <a:p>
            <a:pPr marL="800100" lvl="1" indent="-342900" fontAlgn="base">
              <a:lnSpc>
                <a:spcPct val="100000"/>
              </a:lnSpc>
              <a:buFont typeface="+mj-lt"/>
              <a:buAutoNum type="arabicPeriod"/>
            </a:pPr>
            <a:r>
              <a:rPr lang="en-US" altLang="ja-JP" sz="1200" b="1" dirty="0">
                <a:latin typeface="Yu Gothic" panose="020B0400000000000000" pitchFamily="34" charset="-128"/>
                <a:ea typeface="Yu Gothic" panose="020B0400000000000000" pitchFamily="34" charset="-128"/>
              </a:rPr>
              <a:t>Image1</a:t>
            </a:r>
            <a:r>
              <a:rPr lang="ja-JP" altLang="en-US" sz="1200" b="1" dirty="0">
                <a:latin typeface="Yu Gothic" panose="020B0400000000000000" pitchFamily="34" charset="-128"/>
                <a:ea typeface="Yu Gothic" panose="020B0400000000000000" pitchFamily="34" charset="-128"/>
              </a:rPr>
              <a:t>から</a:t>
            </a:r>
            <a:r>
              <a:rPr lang="en-US" altLang="ja-JP" sz="1200" b="1" dirty="0">
                <a:latin typeface="Yu Gothic" panose="020B0400000000000000" pitchFamily="34" charset="-128"/>
                <a:ea typeface="Yu Gothic" panose="020B0400000000000000" pitchFamily="34" charset="-128"/>
              </a:rPr>
              <a:t>Image3</a:t>
            </a:r>
            <a:r>
              <a:rPr lang="ja-JP" altLang="en-US" sz="1200" b="1" dirty="0">
                <a:latin typeface="Yu Gothic" panose="020B0400000000000000" pitchFamily="34" charset="-128"/>
                <a:ea typeface="Yu Gothic" panose="020B0400000000000000" pitchFamily="34" charset="-128"/>
              </a:rPr>
              <a:t>へのイメージマッチングを行うことで</a:t>
            </a:r>
            <a:r>
              <a:rPr lang="en-US" altLang="ja-JP" sz="1200" b="1" dirty="0">
                <a:latin typeface="Yu Gothic" panose="020B0400000000000000" pitchFamily="34" charset="-128"/>
                <a:ea typeface="Yu Gothic" panose="020B0400000000000000" pitchFamily="34" charset="-128"/>
              </a:rPr>
              <a:t>Transform1</a:t>
            </a:r>
            <a:r>
              <a:rPr lang="ja-JP" altLang="en-US" sz="1200" b="1" dirty="0">
                <a:latin typeface="Yu Gothic" panose="020B0400000000000000" pitchFamily="34" charset="-128"/>
                <a:ea typeface="Yu Gothic" panose="020B0400000000000000" pitchFamily="34" charset="-128"/>
              </a:rPr>
              <a:t>が得られる</a:t>
            </a:r>
            <a:r>
              <a:rPr lang="en-US" altLang="ja-JP" sz="1200" b="1" dirty="0">
                <a:latin typeface="Yu Gothic" panose="020B0400000000000000" pitchFamily="34" charset="-128"/>
                <a:ea typeface="Yu Gothic" panose="020B0400000000000000" pitchFamily="34" charset="-128"/>
              </a:rPr>
              <a:t>.</a:t>
            </a:r>
            <a:r>
              <a:rPr lang="ja-JP" altLang="en-US" sz="1200" b="1" dirty="0">
                <a:latin typeface="Yu Gothic" panose="020B0400000000000000" pitchFamily="34" charset="-128"/>
                <a:ea typeface="Yu Gothic" panose="020B0400000000000000" pitchFamily="34" charset="-128"/>
              </a:rPr>
              <a:t> </a:t>
            </a:r>
            <a:r>
              <a:rPr lang="en-US" altLang="ja-JP" sz="1200" b="1" dirty="0">
                <a:latin typeface="Yu Gothic" panose="020B0400000000000000" pitchFamily="34" charset="-128"/>
                <a:ea typeface="Yu Gothic" panose="020B0400000000000000" pitchFamily="34" charset="-128"/>
              </a:rPr>
              <a:t>(</a:t>
            </a:r>
            <a:r>
              <a:rPr lang="ja-JP" altLang="en-US" sz="1200" b="1" dirty="0">
                <a:latin typeface="Yu Gothic" panose="020B0400000000000000" pitchFamily="34" charset="-128"/>
                <a:ea typeface="Yu Gothic" panose="020B0400000000000000" pitchFamily="34" charset="-128"/>
              </a:rPr>
              <a:t>最適のマッチングアルゴリズムを探す必要あり</a:t>
            </a:r>
            <a:r>
              <a:rPr lang="en-US" altLang="ja-JP" sz="1200" b="1" dirty="0">
                <a:latin typeface="Yu Gothic" panose="020B0400000000000000" pitchFamily="34" charset="-128"/>
                <a:ea typeface="Yu Gothic" panose="020B0400000000000000" pitchFamily="34" charset="-128"/>
              </a:rPr>
              <a:t>)</a:t>
            </a:r>
          </a:p>
          <a:p>
            <a:pPr marL="800100" lvl="1" indent="-342900" fontAlgn="base">
              <a:lnSpc>
                <a:spcPct val="100000"/>
              </a:lnSpc>
              <a:buFont typeface="+mj-lt"/>
              <a:buAutoNum type="arabicPeriod"/>
            </a:pPr>
            <a:r>
              <a:rPr lang="en-US" altLang="ja-JP" sz="1200" b="1" dirty="0">
                <a:latin typeface="Yu Gothic" panose="020B0400000000000000" pitchFamily="34" charset="-128"/>
                <a:ea typeface="Yu Gothic" panose="020B0400000000000000" pitchFamily="34" charset="-128"/>
              </a:rPr>
              <a:t>Image1</a:t>
            </a:r>
            <a:r>
              <a:rPr lang="ja-JP" altLang="en-US" sz="1200" b="1" dirty="0">
                <a:latin typeface="Yu Gothic" panose="020B0400000000000000" pitchFamily="34" charset="-128"/>
                <a:ea typeface="Yu Gothic" panose="020B0400000000000000" pitchFamily="34" charset="-128"/>
              </a:rPr>
              <a:t>より</a:t>
            </a:r>
            <a:r>
              <a:rPr lang="en-US" altLang="ja-JP" sz="1200" b="1" dirty="0">
                <a:latin typeface="Yu Gothic" panose="020B0400000000000000" pitchFamily="34" charset="-128"/>
                <a:ea typeface="Yu Gothic" panose="020B0400000000000000" pitchFamily="34" charset="-128"/>
              </a:rPr>
              <a:t>Image2</a:t>
            </a:r>
            <a:r>
              <a:rPr lang="ja-JP" altLang="en-US" sz="1200" b="1" dirty="0">
                <a:latin typeface="Yu Gothic" panose="020B0400000000000000" pitchFamily="34" charset="-128"/>
                <a:ea typeface="Yu Gothic" panose="020B0400000000000000" pitchFamily="34" charset="-128"/>
              </a:rPr>
              <a:t>を生成する．</a:t>
            </a:r>
            <a:endParaRPr lang="en-US" altLang="ja-JP" sz="1200" b="1" dirty="0">
              <a:latin typeface="Yu Gothic" panose="020B0400000000000000" pitchFamily="34" charset="-128"/>
              <a:ea typeface="Yu Gothic" panose="020B0400000000000000" pitchFamily="34" charset="-128"/>
            </a:endParaRPr>
          </a:p>
          <a:p>
            <a:pPr marL="800100" lvl="1" indent="-342900" fontAlgn="base">
              <a:lnSpc>
                <a:spcPct val="100000"/>
              </a:lnSpc>
              <a:buFont typeface="+mj-lt"/>
              <a:buAutoNum type="arabicPeriod"/>
            </a:pPr>
            <a:r>
              <a:rPr lang="en-US" altLang="ja-JP" sz="1200" b="1" dirty="0">
                <a:latin typeface="Yu Gothic" panose="020B0400000000000000" pitchFamily="34" charset="-128"/>
                <a:ea typeface="Yu Gothic" panose="020B0400000000000000" pitchFamily="34" charset="-128"/>
              </a:rPr>
              <a:t>Image2</a:t>
            </a:r>
            <a:r>
              <a:rPr lang="ja-JP" altLang="en-US" sz="1200" b="1" dirty="0">
                <a:latin typeface="Yu Gothic" panose="020B0400000000000000" pitchFamily="34" charset="-128"/>
                <a:ea typeface="Yu Gothic" panose="020B0400000000000000" pitchFamily="34" charset="-128"/>
              </a:rPr>
              <a:t>より</a:t>
            </a:r>
            <a:r>
              <a:rPr lang="en-US" altLang="ja-JP" sz="1200" b="1" dirty="0">
                <a:latin typeface="Yu Gothic" panose="020B0400000000000000" pitchFamily="34" charset="-128"/>
                <a:ea typeface="Yu Gothic" panose="020B0400000000000000" pitchFamily="34" charset="-128"/>
              </a:rPr>
              <a:t>Image2’</a:t>
            </a:r>
            <a:r>
              <a:rPr lang="ja-JP" altLang="en-US" sz="1200" b="1" dirty="0">
                <a:latin typeface="Yu Gothic" panose="020B0400000000000000" pitchFamily="34" charset="-128"/>
                <a:ea typeface="Yu Gothic" panose="020B0400000000000000" pitchFamily="34" charset="-128"/>
              </a:rPr>
              <a:t>を生成する．</a:t>
            </a:r>
            <a:endParaRPr lang="en-US" altLang="ja-JP" sz="1200" b="1" dirty="0">
              <a:latin typeface="Yu Gothic" panose="020B0400000000000000" pitchFamily="34" charset="-128"/>
              <a:ea typeface="Yu Gothic" panose="020B0400000000000000" pitchFamily="34" charset="-128"/>
            </a:endParaRPr>
          </a:p>
          <a:p>
            <a:pPr marL="800100" lvl="1" indent="-342900" fontAlgn="base">
              <a:lnSpc>
                <a:spcPct val="100000"/>
              </a:lnSpc>
              <a:buFont typeface="+mj-lt"/>
              <a:buAutoNum type="arabicPeriod"/>
            </a:pPr>
            <a:r>
              <a:rPr lang="en-US" altLang="ja-JP" sz="1200" b="1" dirty="0">
                <a:latin typeface="Yu Gothic" panose="020B0400000000000000" pitchFamily="34" charset="-128"/>
                <a:ea typeface="Yu Gothic" panose="020B0400000000000000" pitchFamily="34" charset="-128"/>
              </a:rPr>
              <a:t>Hololens</a:t>
            </a:r>
            <a:r>
              <a:rPr lang="ja-JP" altLang="en-US" sz="1200" b="1" dirty="0">
                <a:latin typeface="Yu Gothic" panose="020B0400000000000000" pitchFamily="34" charset="-128"/>
                <a:ea typeface="Yu Gothic" panose="020B0400000000000000" pitchFamily="34" charset="-128"/>
              </a:rPr>
              <a:t>に</a:t>
            </a:r>
            <a:r>
              <a:rPr lang="en-US" altLang="ja-JP" sz="1200" b="1" dirty="0">
                <a:latin typeface="Yu Gothic" panose="020B0400000000000000" pitchFamily="34" charset="-128"/>
                <a:ea typeface="Yu Gothic" panose="020B0400000000000000" pitchFamily="34" charset="-128"/>
              </a:rPr>
              <a:t>Transform1, Position1, Image 2’</a:t>
            </a:r>
            <a:r>
              <a:rPr lang="ja-JP" altLang="en-US" sz="1200" b="1" dirty="0">
                <a:latin typeface="Yu Gothic" panose="020B0400000000000000" pitchFamily="34" charset="-128"/>
                <a:ea typeface="Yu Gothic" panose="020B0400000000000000" pitchFamily="34" charset="-128"/>
              </a:rPr>
              <a:t>を転送する．</a:t>
            </a:r>
            <a:endParaRPr lang="ja-JP" altLang="en-US" sz="2000" b="1" dirty="0">
              <a:latin typeface="Yu Gothic" panose="020B0400000000000000" pitchFamily="34" charset="-128"/>
              <a:ea typeface="Yu Gothic" panose="020B0400000000000000" pitchFamily="34" charset="-128"/>
            </a:endParaRPr>
          </a:p>
        </p:txBody>
      </p:sp>
      <p:sp>
        <p:nvSpPr>
          <p:cNvPr id="5" name="슬라이드 번호 개체 틀 4">
            <a:extLst>
              <a:ext uri="{FF2B5EF4-FFF2-40B4-BE49-F238E27FC236}">
                <a16:creationId xmlns:a16="http://schemas.microsoft.com/office/drawing/2014/main" id="{D1A58B56-3555-4E30-8FF6-B55D3E1C3D7F}"/>
              </a:ext>
            </a:extLst>
          </p:cNvPr>
          <p:cNvSpPr>
            <a:spLocks noGrp="1"/>
          </p:cNvSpPr>
          <p:nvPr>
            <p:ph type="sldNum" sz="quarter" idx="11"/>
          </p:nvPr>
        </p:nvSpPr>
        <p:spPr/>
        <p:txBody>
          <a:bodyPr/>
          <a:lstStyle/>
          <a:p>
            <a:fld id="{2F907D46-C73C-40CC-89EC-DD8740AEBC4B}" type="slidenum">
              <a:rPr lang="ko-KR" altLang="en-US" smtClean="0">
                <a:latin typeface="Yu Gothic" panose="020B0400000000000000" pitchFamily="34" charset="-128"/>
              </a:rPr>
              <a:pPr/>
              <a:t>5</a:t>
            </a:fld>
            <a:endParaRPr lang="ko-KR" altLang="en-US">
              <a:latin typeface="Yu Gothic" panose="020B0400000000000000" pitchFamily="34" charset="-128"/>
            </a:endParaRPr>
          </a:p>
        </p:txBody>
      </p:sp>
      <p:sp>
        <p:nvSpPr>
          <p:cNvPr id="6" name="날짜 개체 틀 3">
            <a:extLst>
              <a:ext uri="{FF2B5EF4-FFF2-40B4-BE49-F238E27FC236}">
                <a16:creationId xmlns:a16="http://schemas.microsoft.com/office/drawing/2014/main" id="{DE40B291-C2AC-4093-9488-D2C2DF41FF60}"/>
              </a:ext>
            </a:extLst>
          </p:cNvPr>
          <p:cNvSpPr>
            <a:spLocks noGrp="1"/>
          </p:cNvSpPr>
          <p:nvPr>
            <p:ph type="dt" sz="half" idx="10"/>
          </p:nvPr>
        </p:nvSpPr>
        <p:spPr>
          <a:xfrm>
            <a:off x="838200" y="6467182"/>
            <a:ext cx="2743200" cy="365125"/>
          </a:xfrm>
        </p:spPr>
        <p:txBody>
          <a:bodyPr/>
          <a:lstStyle/>
          <a:p>
            <a:r>
              <a:rPr lang="en-US" altLang="ko-KR">
                <a:latin typeface="Yu Gothic" panose="020B0400000000000000" pitchFamily="34" charset="-128"/>
                <a:ea typeface="Yu Gothic" panose="020B0400000000000000" pitchFamily="34" charset="-128"/>
              </a:rPr>
              <a:t>2019-07-30</a:t>
            </a:r>
            <a:endParaRPr lang="ko-KR" altLang="en-US" dirty="0">
              <a:latin typeface="Yu Gothic" panose="020B0400000000000000" pitchFamily="34" charset="-128"/>
            </a:endParaRPr>
          </a:p>
        </p:txBody>
      </p:sp>
    </p:spTree>
    <p:extLst>
      <p:ext uri="{BB962C8B-B14F-4D97-AF65-F5344CB8AC3E}">
        <p14:creationId xmlns:p14="http://schemas.microsoft.com/office/powerpoint/2010/main" val="322698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A5A164-C74A-4559-9E7B-F79BBE7D5E8E}"/>
              </a:ext>
            </a:extLst>
          </p:cNvPr>
          <p:cNvSpPr>
            <a:spLocks noGrp="1"/>
          </p:cNvSpPr>
          <p:nvPr>
            <p:ph type="title"/>
          </p:nvPr>
        </p:nvSpPr>
        <p:spPr/>
        <p:txBody>
          <a:bodyPr>
            <a:normAutofit/>
          </a:bodyPr>
          <a:lstStyle/>
          <a:p>
            <a:r>
              <a:rPr lang="ja-JP" altLang="en-US" dirty="0">
                <a:latin typeface="Yu Gothic" panose="020B0400000000000000" pitchFamily="34" charset="-128"/>
              </a:rPr>
              <a:t>研究計画</a:t>
            </a:r>
            <a:r>
              <a:rPr lang="ko-KR" altLang="en-US" dirty="0">
                <a:latin typeface="Yu Gothic" panose="020B0400000000000000" pitchFamily="34" charset="-128"/>
              </a:rPr>
              <a:t> </a:t>
            </a:r>
            <a:r>
              <a:rPr lang="ja-JP" altLang="en-US" dirty="0">
                <a:latin typeface="Yu Gothic" panose="020B0400000000000000" pitchFamily="34" charset="-128"/>
              </a:rPr>
              <a:t>②</a:t>
            </a:r>
            <a:endParaRPr lang="ko-KR" altLang="en-US" dirty="0">
              <a:latin typeface="Yu Gothic" panose="020B0400000000000000" pitchFamily="34" charset="-128"/>
            </a:endParaRPr>
          </a:p>
        </p:txBody>
      </p:sp>
      <p:sp>
        <p:nvSpPr>
          <p:cNvPr id="3" name="내용 개체 틀 2">
            <a:extLst>
              <a:ext uri="{FF2B5EF4-FFF2-40B4-BE49-F238E27FC236}">
                <a16:creationId xmlns:a16="http://schemas.microsoft.com/office/drawing/2014/main" id="{E7909B39-837C-422D-9437-35B135CFB7B9}"/>
              </a:ext>
            </a:extLst>
          </p:cNvPr>
          <p:cNvSpPr>
            <a:spLocks noGrp="1"/>
          </p:cNvSpPr>
          <p:nvPr>
            <p:ph idx="1"/>
          </p:nvPr>
        </p:nvSpPr>
        <p:spPr/>
        <p:txBody>
          <a:bodyPr>
            <a:noAutofit/>
          </a:bodyPr>
          <a:lstStyle/>
          <a:p>
            <a:pPr marL="342900" indent="-342900" fontAlgn="base">
              <a:lnSpc>
                <a:spcPct val="100000"/>
              </a:lnSpc>
              <a:buFont typeface="+mj-lt"/>
              <a:buAutoNum type="arabicPeriod" startAt="3"/>
            </a:pPr>
            <a:r>
              <a:rPr lang="en-US" altLang="ja-JP" sz="1200" b="1" dirty="0">
                <a:latin typeface="Yu Gothic" panose="020B0400000000000000" pitchFamily="34" charset="-128"/>
                <a:ea typeface="Yu Gothic" panose="020B0400000000000000" pitchFamily="34" charset="-128"/>
              </a:rPr>
              <a:t>Hololens</a:t>
            </a:r>
            <a:r>
              <a:rPr lang="ja-JP" altLang="en-US" sz="1200" b="1" dirty="0">
                <a:latin typeface="Yu Gothic" panose="020B0400000000000000" pitchFamily="34" charset="-128"/>
                <a:ea typeface="Yu Gothic" panose="020B0400000000000000" pitchFamily="34" charset="-128"/>
              </a:rPr>
              <a:t>のひび割れ画像投影</a:t>
            </a:r>
            <a:endParaRPr lang="en-US" altLang="ja-JP" sz="1200" b="1" dirty="0">
              <a:latin typeface="Yu Gothic" panose="020B0400000000000000" pitchFamily="34" charset="-128"/>
              <a:ea typeface="Yu Gothic" panose="020B0400000000000000" pitchFamily="34" charset="-128"/>
            </a:endParaRPr>
          </a:p>
          <a:p>
            <a:pPr marL="800100" lvl="1" indent="-342900" fontAlgn="base">
              <a:lnSpc>
                <a:spcPct val="100000"/>
              </a:lnSpc>
              <a:buFont typeface="+mj-lt"/>
              <a:buAutoNum type="arabicPeriod"/>
            </a:pPr>
            <a:r>
              <a:rPr lang="en-US" altLang="ja-JP" sz="1200" b="1" dirty="0">
                <a:latin typeface="Yu Gothic" panose="020B0400000000000000" pitchFamily="34" charset="-128"/>
                <a:ea typeface="Yu Gothic" panose="020B0400000000000000" pitchFamily="34" charset="-128"/>
              </a:rPr>
              <a:t>Transform1</a:t>
            </a:r>
            <a:r>
              <a:rPr lang="ja-JP" altLang="en-US" sz="1200" b="1" dirty="0">
                <a:latin typeface="Yu Gothic" panose="020B0400000000000000" pitchFamily="34" charset="-128"/>
                <a:ea typeface="Yu Gothic" panose="020B0400000000000000" pitchFamily="34" charset="-128"/>
              </a:rPr>
              <a:t>を基に</a:t>
            </a:r>
            <a:r>
              <a:rPr lang="en-US" altLang="ja-JP" sz="1200" b="1" dirty="0">
                <a:latin typeface="Yu Gothic" panose="020B0400000000000000" pitchFamily="34" charset="-128"/>
                <a:ea typeface="Yu Gothic" panose="020B0400000000000000" pitchFamily="34" charset="-128"/>
              </a:rPr>
              <a:t>Image2’</a:t>
            </a:r>
            <a:r>
              <a:rPr lang="ja-JP" altLang="en-US" sz="1200" b="1" dirty="0">
                <a:latin typeface="Yu Gothic" panose="020B0400000000000000" pitchFamily="34" charset="-128"/>
                <a:ea typeface="Yu Gothic" panose="020B0400000000000000" pitchFamily="34" charset="-128"/>
              </a:rPr>
              <a:t>を</a:t>
            </a:r>
            <a:r>
              <a:rPr lang="en-US" altLang="ja-JP" sz="1200" b="1" dirty="0">
                <a:latin typeface="Yu Gothic" panose="020B0400000000000000" pitchFamily="34" charset="-128"/>
                <a:ea typeface="Yu Gothic" panose="020B0400000000000000" pitchFamily="34" charset="-128"/>
              </a:rPr>
              <a:t>AR</a:t>
            </a:r>
            <a:r>
              <a:rPr lang="ja-JP" altLang="en-US" sz="1200" b="1" dirty="0">
                <a:latin typeface="Yu Gothic" panose="020B0400000000000000" pitchFamily="34" charset="-128"/>
                <a:ea typeface="Yu Gothic" panose="020B0400000000000000" pitchFamily="34" charset="-128"/>
              </a:rPr>
              <a:t>空間上に貼り付ける．</a:t>
            </a:r>
            <a:endParaRPr lang="en-US" altLang="ja-JP" sz="1200" b="1" dirty="0">
              <a:latin typeface="Yu Gothic" panose="020B0400000000000000" pitchFamily="34" charset="-128"/>
              <a:ea typeface="Yu Gothic" panose="020B0400000000000000" pitchFamily="34" charset="-128"/>
            </a:endParaRPr>
          </a:p>
          <a:p>
            <a:pPr marL="800100" lvl="1" indent="-342900" fontAlgn="base">
              <a:lnSpc>
                <a:spcPct val="100000"/>
              </a:lnSpc>
              <a:buFont typeface="+mj-lt"/>
              <a:buAutoNum type="arabicPeriod"/>
            </a:pPr>
            <a:r>
              <a:rPr lang="ja-JP" altLang="en-US" sz="1200" b="1" dirty="0">
                <a:latin typeface="Yu Gothic" panose="020B0400000000000000" pitchFamily="34" charset="-128"/>
                <a:ea typeface="Yu Gothic" panose="020B0400000000000000" pitchFamily="34" charset="-128"/>
              </a:rPr>
              <a:t>再処理したい場合，パラメータを調整して選択された領域の</a:t>
            </a:r>
            <a:r>
              <a:rPr lang="en-US" altLang="ja-JP" sz="1200" b="1" dirty="0">
                <a:latin typeface="Yu Gothic" panose="020B0400000000000000" pitchFamily="34" charset="-128"/>
                <a:ea typeface="Yu Gothic" panose="020B0400000000000000" pitchFamily="34" charset="-128"/>
              </a:rPr>
              <a:t>Position1</a:t>
            </a:r>
            <a:r>
              <a:rPr lang="ja-JP" altLang="en-US" sz="1200" b="1" dirty="0">
                <a:latin typeface="Yu Gothic" panose="020B0400000000000000" pitchFamily="34" charset="-128"/>
                <a:ea typeface="Yu Gothic" panose="020B0400000000000000" pitchFamily="34" charset="-128"/>
              </a:rPr>
              <a:t>を</a:t>
            </a:r>
            <a:r>
              <a:rPr lang="en-US" altLang="ja-JP" sz="1200" b="1" dirty="0">
                <a:latin typeface="Yu Gothic" panose="020B0400000000000000" pitchFamily="34" charset="-128"/>
                <a:ea typeface="Yu Gothic" panose="020B0400000000000000" pitchFamily="34" charset="-128"/>
              </a:rPr>
              <a:t>PC</a:t>
            </a:r>
            <a:r>
              <a:rPr lang="ja-JP" altLang="en-US" sz="1200" b="1" dirty="0">
                <a:latin typeface="Yu Gothic" panose="020B0400000000000000" pitchFamily="34" charset="-128"/>
                <a:ea typeface="Yu Gothic" panose="020B0400000000000000" pitchFamily="34" charset="-128"/>
              </a:rPr>
              <a:t>に転送し，過程</a:t>
            </a:r>
            <a:r>
              <a:rPr lang="en-US" altLang="ja-JP" sz="1200" b="1" dirty="0">
                <a:latin typeface="Yu Gothic" panose="020B0400000000000000" pitchFamily="34" charset="-128"/>
                <a:ea typeface="Yu Gothic" panose="020B0400000000000000" pitchFamily="34" charset="-128"/>
              </a:rPr>
              <a:t>1.1~3.1</a:t>
            </a:r>
            <a:r>
              <a:rPr lang="ja-JP" altLang="en-US" sz="1200" b="1" dirty="0">
                <a:latin typeface="Yu Gothic" panose="020B0400000000000000" pitchFamily="34" charset="-128"/>
                <a:ea typeface="Yu Gothic" panose="020B0400000000000000" pitchFamily="34" charset="-128"/>
              </a:rPr>
              <a:t>を繰り返すことで再処理可能</a:t>
            </a:r>
            <a:r>
              <a:rPr lang="en-US" altLang="ja-JP" sz="1200" b="1" dirty="0">
                <a:latin typeface="Yu Gothic" panose="020B0400000000000000" pitchFamily="34" charset="-128"/>
                <a:ea typeface="Yu Gothic" panose="020B0400000000000000" pitchFamily="34" charset="-128"/>
              </a:rPr>
              <a:t>.</a:t>
            </a:r>
          </a:p>
          <a:p>
            <a:pPr marL="800100" lvl="1" indent="-342900" fontAlgn="base">
              <a:lnSpc>
                <a:spcPct val="100000"/>
              </a:lnSpc>
              <a:buFont typeface="+mj-lt"/>
              <a:buAutoNum type="arabicPeriod"/>
            </a:pPr>
            <a:r>
              <a:rPr lang="ja-JP" altLang="en-US" sz="1200" b="1" dirty="0">
                <a:latin typeface="Yu Gothic" panose="020B0400000000000000" pitchFamily="34" charset="-128"/>
                <a:ea typeface="Yu Gothic" panose="020B0400000000000000" pitchFamily="34" charset="-128"/>
              </a:rPr>
              <a:t>最終結果を保存する場合，</a:t>
            </a:r>
            <a:r>
              <a:rPr lang="en-US" altLang="ja-JP" sz="1200" b="1" dirty="0">
                <a:latin typeface="Yu Gothic" panose="020B0400000000000000" pitchFamily="34" charset="-128"/>
                <a:ea typeface="Yu Gothic" panose="020B0400000000000000" pitchFamily="34" charset="-128"/>
              </a:rPr>
              <a:t>HoloLens</a:t>
            </a:r>
            <a:r>
              <a:rPr lang="ja-JP" altLang="en-US" sz="1200" b="1" dirty="0">
                <a:latin typeface="Yu Gothic" panose="020B0400000000000000" pitchFamily="34" charset="-128"/>
                <a:ea typeface="Yu Gothic" panose="020B0400000000000000" pitchFamily="34" charset="-128"/>
              </a:rPr>
              <a:t>上でスキャンした実空間</a:t>
            </a:r>
            <a:r>
              <a:rPr lang="en-US" altLang="ja-JP" sz="1200" b="1" dirty="0">
                <a:latin typeface="Yu Gothic" panose="020B0400000000000000" pitchFamily="34" charset="-128"/>
                <a:ea typeface="Yu Gothic" panose="020B0400000000000000" pitchFamily="34" charset="-128"/>
              </a:rPr>
              <a:t>3D</a:t>
            </a:r>
            <a:r>
              <a:rPr lang="ja-JP" altLang="en-US" sz="1200" b="1" dirty="0">
                <a:latin typeface="Yu Gothic" panose="020B0400000000000000" pitchFamily="34" charset="-128"/>
                <a:ea typeface="Yu Gothic" panose="020B0400000000000000" pitchFamily="34" charset="-128"/>
              </a:rPr>
              <a:t>マッシュデータを</a:t>
            </a:r>
            <a:r>
              <a:rPr lang="en-US" altLang="ja-JP" sz="1200" b="1" dirty="0">
                <a:latin typeface="Yu Gothic" panose="020B0400000000000000" pitchFamily="34" charset="-128"/>
                <a:ea typeface="Yu Gothic" panose="020B0400000000000000" pitchFamily="34" charset="-128"/>
              </a:rPr>
              <a:t>.obj</a:t>
            </a:r>
            <a:r>
              <a:rPr lang="ja-JP" altLang="en-US" sz="1200" b="1" dirty="0">
                <a:latin typeface="Yu Gothic" panose="020B0400000000000000" pitchFamily="34" charset="-128"/>
                <a:ea typeface="Yu Gothic" panose="020B0400000000000000" pitchFamily="34" charset="-128"/>
              </a:rPr>
              <a:t>拡張子に変換して</a:t>
            </a:r>
            <a:r>
              <a:rPr lang="en-US" altLang="ja-JP" sz="1200" b="1" dirty="0">
                <a:latin typeface="Yu Gothic" panose="020B0400000000000000" pitchFamily="34" charset="-128"/>
                <a:ea typeface="Yu Gothic" panose="020B0400000000000000" pitchFamily="34" charset="-128"/>
              </a:rPr>
              <a:t>PC</a:t>
            </a:r>
            <a:r>
              <a:rPr lang="ja-JP" altLang="en-US" sz="1200" b="1" dirty="0">
                <a:latin typeface="Yu Gothic" panose="020B0400000000000000" pitchFamily="34" charset="-128"/>
                <a:ea typeface="Yu Gothic" panose="020B0400000000000000" pitchFamily="34" charset="-128"/>
              </a:rPr>
              <a:t>に転送し，</a:t>
            </a:r>
            <a:br>
              <a:rPr lang="en-US" altLang="ja-JP" sz="1200" b="1" dirty="0">
                <a:latin typeface="Yu Gothic" panose="020B0400000000000000" pitchFamily="34" charset="-128"/>
                <a:ea typeface="Yu Gothic" panose="020B0400000000000000" pitchFamily="34" charset="-128"/>
              </a:rPr>
            </a:br>
            <a:r>
              <a:rPr lang="en-US" altLang="ja-JP" sz="1200" b="1" dirty="0">
                <a:latin typeface="Yu Gothic" panose="020B0400000000000000" pitchFamily="34" charset="-128"/>
                <a:ea typeface="Yu Gothic" panose="020B0400000000000000" pitchFamily="34" charset="-128"/>
              </a:rPr>
              <a:t>PC</a:t>
            </a:r>
            <a:r>
              <a:rPr lang="ja-JP" altLang="en-US" sz="1200" b="1" dirty="0">
                <a:latin typeface="Yu Gothic" panose="020B0400000000000000" pitchFamily="34" charset="-128"/>
                <a:ea typeface="Yu Gothic" panose="020B0400000000000000" pitchFamily="34" charset="-128"/>
              </a:rPr>
              <a:t>の専用ビューアを利用して</a:t>
            </a:r>
            <a:r>
              <a:rPr lang="en-US" altLang="ja-JP" sz="1200" b="1" dirty="0">
                <a:latin typeface="Yu Gothic" panose="020B0400000000000000" pitchFamily="34" charset="-128"/>
                <a:ea typeface="Yu Gothic" panose="020B0400000000000000" pitchFamily="34" charset="-128"/>
              </a:rPr>
              <a:t>VR</a:t>
            </a:r>
            <a:r>
              <a:rPr lang="ja-JP" altLang="en-US" sz="1200" b="1" dirty="0">
                <a:latin typeface="Yu Gothic" panose="020B0400000000000000" pitchFamily="34" charset="-128"/>
                <a:ea typeface="Yu Gothic" panose="020B0400000000000000" pitchFamily="34" charset="-128"/>
              </a:rPr>
              <a:t>上で再現できるようにする．</a:t>
            </a:r>
            <a:endParaRPr lang="en-US" altLang="ja-JP" sz="1200" b="1" dirty="0">
              <a:latin typeface="Yu Gothic" panose="020B0400000000000000" pitchFamily="34" charset="-128"/>
              <a:ea typeface="Yu Gothic" panose="020B0400000000000000" pitchFamily="34" charset="-128"/>
            </a:endParaRPr>
          </a:p>
          <a:p>
            <a:pPr marL="457200" lvl="1" indent="0" fontAlgn="base">
              <a:lnSpc>
                <a:spcPct val="100000"/>
              </a:lnSpc>
              <a:buNone/>
            </a:pPr>
            <a:endParaRPr lang="en-US" altLang="ja-JP" sz="1200" b="1" dirty="0">
              <a:latin typeface="Yu Gothic" panose="020B0400000000000000" pitchFamily="34" charset="-128"/>
              <a:ea typeface="Yu Gothic" panose="020B0400000000000000" pitchFamily="34" charset="-128"/>
            </a:endParaRPr>
          </a:p>
          <a:p>
            <a:pPr marL="342900" indent="-342900" fontAlgn="base">
              <a:lnSpc>
                <a:spcPct val="100000"/>
              </a:lnSpc>
              <a:buFont typeface="+mj-lt"/>
              <a:buAutoNum type="arabicPeriod" startAt="3"/>
            </a:pPr>
            <a:r>
              <a:rPr lang="ja-JP" altLang="en-US" sz="1200" b="1" dirty="0">
                <a:latin typeface="Yu Gothic" panose="020B0400000000000000" pitchFamily="34" charset="-128"/>
                <a:ea typeface="Yu Gothic" panose="020B0400000000000000" pitchFamily="34" charset="-128"/>
              </a:rPr>
              <a:t>カメラにステッピングモータを付け，希望の位置を撮影・処理可能にする．</a:t>
            </a:r>
          </a:p>
          <a:p>
            <a:pPr marL="800100" lvl="1" indent="-342900" fontAlgn="base">
              <a:lnSpc>
                <a:spcPct val="100000"/>
              </a:lnSpc>
              <a:buFont typeface="+mj-lt"/>
              <a:buAutoNum type="arabicPeriod"/>
            </a:pPr>
            <a:r>
              <a:rPr lang="ja-JP" altLang="en-US" sz="1200" b="1" dirty="0">
                <a:latin typeface="Yu Gothic" panose="020B0400000000000000" pitchFamily="34" charset="-128"/>
                <a:ea typeface="Yu Gothic" panose="020B0400000000000000" pitchFamily="34" charset="-128"/>
              </a:rPr>
              <a:t>カメラの角度を可能な範囲内で調整しながら各画像間で重複する領域が</a:t>
            </a:r>
            <a:r>
              <a:rPr lang="en-US" altLang="ja-JP" sz="1200" b="1" dirty="0">
                <a:latin typeface="Yu Gothic" panose="020B0400000000000000" pitchFamily="34" charset="-128"/>
                <a:ea typeface="Yu Gothic" panose="020B0400000000000000" pitchFamily="34" charset="-128"/>
              </a:rPr>
              <a:t>30%</a:t>
            </a:r>
            <a:r>
              <a:rPr lang="ja-JP" altLang="en-US" sz="1200" b="1" dirty="0">
                <a:latin typeface="Yu Gothic" panose="020B0400000000000000" pitchFamily="34" charset="-128"/>
                <a:ea typeface="Yu Gothic" panose="020B0400000000000000" pitchFamily="34" charset="-128"/>
              </a:rPr>
              <a:t>以上になるように複数の</a:t>
            </a:r>
            <a:r>
              <a:rPr lang="en-US" altLang="ja-JP" sz="1200" b="1" dirty="0">
                <a:latin typeface="Yu Gothic" panose="020B0400000000000000" pitchFamily="34" charset="-128"/>
                <a:ea typeface="Yu Gothic" panose="020B0400000000000000" pitchFamily="34" charset="-128"/>
              </a:rPr>
              <a:t>Image1</a:t>
            </a:r>
            <a:r>
              <a:rPr lang="ja-JP" altLang="en-US" sz="1200" b="1" dirty="0">
                <a:latin typeface="Yu Gothic" panose="020B0400000000000000" pitchFamily="34" charset="-128"/>
                <a:ea typeface="Yu Gothic" panose="020B0400000000000000" pitchFamily="34" charset="-128"/>
              </a:rPr>
              <a:t>を撮影する．</a:t>
            </a:r>
          </a:p>
          <a:p>
            <a:pPr marL="800100" lvl="1" indent="-342900" fontAlgn="base">
              <a:lnSpc>
                <a:spcPct val="100000"/>
              </a:lnSpc>
              <a:buFont typeface="+mj-lt"/>
              <a:buAutoNum type="arabicPeriod"/>
            </a:pPr>
            <a:r>
              <a:rPr lang="ja-JP" altLang="en-US" sz="1200" b="1" dirty="0">
                <a:latin typeface="Yu Gothic" panose="020B0400000000000000" pitchFamily="34" charset="-128"/>
                <a:ea typeface="Yu Gothic" panose="020B0400000000000000" pitchFamily="34" charset="-128"/>
              </a:rPr>
              <a:t>複数の</a:t>
            </a:r>
            <a:r>
              <a:rPr lang="en-US" altLang="ja-JP" sz="1200" b="1" dirty="0">
                <a:latin typeface="Yu Gothic" panose="020B0400000000000000" pitchFamily="34" charset="-128"/>
                <a:ea typeface="Yu Gothic" panose="020B0400000000000000" pitchFamily="34" charset="-128"/>
              </a:rPr>
              <a:t>Image1</a:t>
            </a:r>
            <a:r>
              <a:rPr lang="ja-JP" altLang="en-US" sz="1200" b="1" dirty="0">
                <a:latin typeface="Yu Gothic" panose="020B0400000000000000" pitchFamily="34" charset="-128"/>
                <a:ea typeface="Yu Gothic" panose="020B0400000000000000" pitchFamily="34" charset="-128"/>
              </a:rPr>
              <a:t>の中でイメージマッチングには一番一致している画像を検出して上記の過程を行う．</a:t>
            </a:r>
            <a:endParaRPr lang="en-US" altLang="ja-JP" sz="1200" b="1" dirty="0">
              <a:latin typeface="Yu Gothic" panose="020B0400000000000000" pitchFamily="34" charset="-128"/>
              <a:ea typeface="Yu Gothic" panose="020B0400000000000000" pitchFamily="34" charset="-128"/>
            </a:endParaRPr>
          </a:p>
          <a:p>
            <a:pPr marL="800100" lvl="1" indent="-342900" fontAlgn="base">
              <a:lnSpc>
                <a:spcPct val="100000"/>
              </a:lnSpc>
              <a:buFont typeface="+mj-lt"/>
              <a:buAutoNum type="arabicPeriod"/>
            </a:pPr>
            <a:r>
              <a:rPr lang="ja-JP" altLang="en-US" sz="1200" b="1" dirty="0">
                <a:latin typeface="Yu Gothic" panose="020B0400000000000000" pitchFamily="34" charset="-128"/>
                <a:ea typeface="Yu Gothic" panose="020B0400000000000000" pitchFamily="34" charset="-128"/>
              </a:rPr>
              <a:t>マッチングされたイメージの</a:t>
            </a:r>
            <a:r>
              <a:rPr lang="en-US" altLang="ja-JP" sz="1200" b="1" dirty="0">
                <a:latin typeface="Yu Gothic" panose="020B0400000000000000" pitchFamily="34" charset="-128"/>
                <a:ea typeface="Yu Gothic" panose="020B0400000000000000" pitchFamily="34" charset="-128"/>
              </a:rPr>
              <a:t>Position1</a:t>
            </a:r>
            <a:r>
              <a:rPr lang="ja-JP" altLang="en-US" sz="1200" b="1" dirty="0">
                <a:latin typeface="Yu Gothic" panose="020B0400000000000000" pitchFamily="34" charset="-128"/>
                <a:ea typeface="Yu Gothic" panose="020B0400000000000000" pitchFamily="34" charset="-128"/>
              </a:rPr>
              <a:t>を基準にして複数の</a:t>
            </a:r>
            <a:r>
              <a:rPr lang="en-US" altLang="ja-JP" sz="1200" b="1" dirty="0">
                <a:latin typeface="Yu Gothic" panose="020B0400000000000000" pitchFamily="34" charset="-128"/>
                <a:ea typeface="Yu Gothic" panose="020B0400000000000000" pitchFamily="34" charset="-128"/>
              </a:rPr>
              <a:t>Image1</a:t>
            </a:r>
            <a:r>
              <a:rPr lang="ja-JP" altLang="en-US" sz="1200" b="1" dirty="0">
                <a:latin typeface="Yu Gothic" panose="020B0400000000000000" pitchFamily="34" charset="-128"/>
                <a:ea typeface="Yu Gothic" panose="020B0400000000000000" pitchFamily="34" charset="-128"/>
              </a:rPr>
              <a:t>を投影する．</a:t>
            </a:r>
          </a:p>
        </p:txBody>
      </p:sp>
      <p:sp>
        <p:nvSpPr>
          <p:cNvPr id="5" name="슬라이드 번호 개체 틀 4">
            <a:extLst>
              <a:ext uri="{FF2B5EF4-FFF2-40B4-BE49-F238E27FC236}">
                <a16:creationId xmlns:a16="http://schemas.microsoft.com/office/drawing/2014/main" id="{D1A58B56-3555-4E30-8FF6-B55D3E1C3D7F}"/>
              </a:ext>
            </a:extLst>
          </p:cNvPr>
          <p:cNvSpPr>
            <a:spLocks noGrp="1"/>
          </p:cNvSpPr>
          <p:nvPr>
            <p:ph type="sldNum" sz="quarter" idx="11"/>
          </p:nvPr>
        </p:nvSpPr>
        <p:spPr/>
        <p:txBody>
          <a:bodyPr/>
          <a:lstStyle/>
          <a:p>
            <a:fld id="{2F907D46-C73C-40CC-89EC-DD8740AEBC4B}" type="slidenum">
              <a:rPr lang="ko-KR" altLang="en-US" smtClean="0">
                <a:latin typeface="Yu Gothic" panose="020B0400000000000000" pitchFamily="34" charset="-128"/>
              </a:rPr>
              <a:pPr/>
              <a:t>6</a:t>
            </a:fld>
            <a:endParaRPr lang="ko-KR" altLang="en-US">
              <a:latin typeface="Yu Gothic" panose="020B0400000000000000" pitchFamily="34" charset="-128"/>
            </a:endParaRPr>
          </a:p>
        </p:txBody>
      </p:sp>
      <p:sp>
        <p:nvSpPr>
          <p:cNvPr id="6" name="날짜 개체 틀 3">
            <a:extLst>
              <a:ext uri="{FF2B5EF4-FFF2-40B4-BE49-F238E27FC236}">
                <a16:creationId xmlns:a16="http://schemas.microsoft.com/office/drawing/2014/main" id="{3A2557A1-B020-4553-8B6C-DA119B73DCB7}"/>
              </a:ext>
            </a:extLst>
          </p:cNvPr>
          <p:cNvSpPr>
            <a:spLocks noGrp="1"/>
          </p:cNvSpPr>
          <p:nvPr>
            <p:ph type="dt" sz="half" idx="10"/>
          </p:nvPr>
        </p:nvSpPr>
        <p:spPr>
          <a:xfrm>
            <a:off x="838200" y="6467182"/>
            <a:ext cx="2743200" cy="365125"/>
          </a:xfrm>
        </p:spPr>
        <p:txBody>
          <a:bodyPr/>
          <a:lstStyle/>
          <a:p>
            <a:r>
              <a:rPr lang="en-US" altLang="ko-KR">
                <a:latin typeface="Yu Gothic" panose="020B0400000000000000" pitchFamily="34" charset="-128"/>
                <a:ea typeface="Yu Gothic" panose="020B0400000000000000" pitchFamily="34" charset="-128"/>
              </a:rPr>
              <a:t>2019-07-30</a:t>
            </a:r>
            <a:endParaRPr lang="ko-KR" altLang="en-US" dirty="0">
              <a:latin typeface="Yu Gothic" panose="020B0400000000000000" pitchFamily="34" charset="-128"/>
            </a:endParaRPr>
          </a:p>
        </p:txBody>
      </p:sp>
    </p:spTree>
    <p:extLst>
      <p:ext uri="{BB962C8B-B14F-4D97-AF65-F5344CB8AC3E}">
        <p14:creationId xmlns:p14="http://schemas.microsoft.com/office/powerpoint/2010/main" val="258227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5002AF-E6D9-4BC9-8D76-8A9088060E2B}"/>
              </a:ext>
            </a:extLst>
          </p:cNvPr>
          <p:cNvSpPr>
            <a:spLocks noGrp="1"/>
          </p:cNvSpPr>
          <p:nvPr>
            <p:ph type="title"/>
          </p:nvPr>
        </p:nvSpPr>
        <p:spPr>
          <a:xfrm>
            <a:off x="997527" y="106511"/>
            <a:ext cx="10196946" cy="1016239"/>
          </a:xfrm>
        </p:spPr>
        <p:txBody>
          <a:bodyPr/>
          <a:lstStyle/>
          <a:p>
            <a:r>
              <a:rPr lang="ja-JP" altLang="en-US" dirty="0">
                <a:latin typeface="Yu Gothic" panose="020B0400000000000000" pitchFamily="34" charset="-128"/>
                <a:ea typeface="Yu Gothic" panose="020B0400000000000000" pitchFamily="34" charset="-128"/>
              </a:rPr>
              <a:t>システム概要図</a:t>
            </a:r>
            <a:endParaRPr lang="ko-KR" altLang="en-US" dirty="0">
              <a:latin typeface="Yu Gothic" panose="020B0400000000000000" pitchFamily="34" charset="-128"/>
            </a:endParaRPr>
          </a:p>
        </p:txBody>
      </p:sp>
      <p:sp>
        <p:nvSpPr>
          <p:cNvPr id="7" name="슬라이드 번호 개체 틀 6">
            <a:extLst>
              <a:ext uri="{FF2B5EF4-FFF2-40B4-BE49-F238E27FC236}">
                <a16:creationId xmlns:a16="http://schemas.microsoft.com/office/drawing/2014/main" id="{1FF0FD66-A5BA-4F21-AAEA-61F798E2A7D7}"/>
              </a:ext>
            </a:extLst>
          </p:cNvPr>
          <p:cNvSpPr>
            <a:spLocks noGrp="1"/>
          </p:cNvSpPr>
          <p:nvPr>
            <p:ph type="sldNum" sz="quarter" idx="11"/>
          </p:nvPr>
        </p:nvSpPr>
        <p:spPr/>
        <p:txBody>
          <a:bodyPr/>
          <a:lstStyle/>
          <a:p>
            <a:fld id="{2F907D46-C73C-40CC-89EC-DD8740AEBC4B}" type="slidenum">
              <a:rPr lang="ko-KR" altLang="en-US" smtClean="0">
                <a:latin typeface="Yu Gothic" panose="020B0400000000000000" pitchFamily="34" charset="-128"/>
              </a:rPr>
              <a:pPr/>
              <a:t>7</a:t>
            </a:fld>
            <a:endParaRPr lang="ko-KR" altLang="en-US">
              <a:latin typeface="Yu Gothic" panose="020B0400000000000000" pitchFamily="34" charset="-128"/>
            </a:endParaRPr>
          </a:p>
        </p:txBody>
      </p:sp>
      <p:sp>
        <p:nvSpPr>
          <p:cNvPr id="76" name="직사각형 75">
            <a:extLst>
              <a:ext uri="{FF2B5EF4-FFF2-40B4-BE49-F238E27FC236}">
                <a16:creationId xmlns:a16="http://schemas.microsoft.com/office/drawing/2014/main" id="{78375CAC-29DE-4DF4-A0C8-9C778F5ABFA5}"/>
              </a:ext>
            </a:extLst>
          </p:cNvPr>
          <p:cNvSpPr/>
          <p:nvPr/>
        </p:nvSpPr>
        <p:spPr>
          <a:xfrm>
            <a:off x="4048125" y="2023772"/>
            <a:ext cx="3467335" cy="191493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b="1" dirty="0"/>
          </a:p>
        </p:txBody>
      </p:sp>
      <p:grpSp>
        <p:nvGrpSpPr>
          <p:cNvPr id="77" name="그룹 76">
            <a:extLst>
              <a:ext uri="{FF2B5EF4-FFF2-40B4-BE49-F238E27FC236}">
                <a16:creationId xmlns:a16="http://schemas.microsoft.com/office/drawing/2014/main" id="{91ABC11C-F01D-4E69-BC9B-18FF098C5BA2}"/>
              </a:ext>
            </a:extLst>
          </p:cNvPr>
          <p:cNvGrpSpPr/>
          <p:nvPr/>
        </p:nvGrpSpPr>
        <p:grpSpPr>
          <a:xfrm>
            <a:off x="5305362" y="1563736"/>
            <a:ext cx="920074" cy="920073"/>
            <a:chOff x="9001139" y="3011292"/>
            <a:chExt cx="957815" cy="957813"/>
          </a:xfrm>
        </p:grpSpPr>
        <p:sp>
          <p:nvSpPr>
            <p:cNvPr id="91" name="직사각형 90">
              <a:extLst>
                <a:ext uri="{FF2B5EF4-FFF2-40B4-BE49-F238E27FC236}">
                  <a16:creationId xmlns:a16="http://schemas.microsoft.com/office/drawing/2014/main" id="{E5082089-F0D9-4BB5-BD6F-0E38E0554A64}"/>
                </a:ext>
              </a:extLst>
            </p:cNvPr>
            <p:cNvSpPr/>
            <p:nvPr/>
          </p:nvSpPr>
          <p:spPr>
            <a:xfrm>
              <a:off x="9001140" y="3011292"/>
              <a:ext cx="957814" cy="95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b="1"/>
            </a:p>
          </p:txBody>
        </p:sp>
        <p:pic>
          <p:nvPicPr>
            <p:cNvPr id="90" name="그래픽 89" descr="클라우드 컴퓨팅">
              <a:extLst>
                <a:ext uri="{FF2B5EF4-FFF2-40B4-BE49-F238E27FC236}">
                  <a16:creationId xmlns:a16="http://schemas.microsoft.com/office/drawing/2014/main" id="{9F0ADA1F-CC5E-46F8-855B-7201D44FCE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1139" y="3011292"/>
              <a:ext cx="957813" cy="957813"/>
            </a:xfrm>
            <a:prstGeom prst="rect">
              <a:avLst/>
            </a:prstGeom>
          </p:spPr>
        </p:pic>
      </p:grpSp>
      <p:sp>
        <p:nvSpPr>
          <p:cNvPr id="15" name="직사각형 14">
            <a:extLst>
              <a:ext uri="{FF2B5EF4-FFF2-40B4-BE49-F238E27FC236}">
                <a16:creationId xmlns:a16="http://schemas.microsoft.com/office/drawing/2014/main" id="{2E9F2E13-FC40-49F8-9929-AF9739475010}"/>
              </a:ext>
            </a:extLst>
          </p:cNvPr>
          <p:cNvSpPr/>
          <p:nvPr/>
        </p:nvSpPr>
        <p:spPr>
          <a:xfrm>
            <a:off x="2450231" y="3950831"/>
            <a:ext cx="1426743" cy="246221"/>
          </a:xfrm>
          <a:prstGeom prst="rect">
            <a:avLst/>
          </a:prstGeom>
        </p:spPr>
        <p:txBody>
          <a:bodyPr wrap="square">
            <a:spAutoFit/>
          </a:bodyPr>
          <a:lstStyle/>
          <a:p>
            <a:pPr algn="ctr"/>
            <a:r>
              <a:rPr lang="en-US" altLang="ko-KR" sz="1000" b="1" dirty="0">
                <a:latin typeface="Yu Gothic" panose="020B0400000000000000" pitchFamily="34" charset="-128"/>
                <a:ea typeface="Yu Gothic" panose="020B0400000000000000" pitchFamily="34" charset="-128"/>
              </a:rPr>
              <a:t>Motorized Camera</a:t>
            </a:r>
            <a:endParaRPr lang="ko-KR" altLang="en-US" sz="1000" b="1" dirty="0">
              <a:latin typeface="Yu Gothic" panose="020B0400000000000000" pitchFamily="34" charset="-128"/>
            </a:endParaRPr>
          </a:p>
        </p:txBody>
      </p:sp>
      <p:sp>
        <p:nvSpPr>
          <p:cNvPr id="20" name="직사각형 19">
            <a:extLst>
              <a:ext uri="{FF2B5EF4-FFF2-40B4-BE49-F238E27FC236}">
                <a16:creationId xmlns:a16="http://schemas.microsoft.com/office/drawing/2014/main" id="{807FCADD-824F-42F2-8D4D-A98420715EF6}"/>
              </a:ext>
            </a:extLst>
          </p:cNvPr>
          <p:cNvSpPr/>
          <p:nvPr/>
        </p:nvSpPr>
        <p:spPr>
          <a:xfrm>
            <a:off x="4002526" y="1763859"/>
            <a:ext cx="1417741" cy="246221"/>
          </a:xfrm>
          <a:prstGeom prst="rect">
            <a:avLst/>
          </a:prstGeom>
        </p:spPr>
        <p:txBody>
          <a:bodyPr wrap="square">
            <a:spAutoFit/>
          </a:bodyPr>
          <a:lstStyle/>
          <a:p>
            <a:r>
              <a:rPr lang="en-US" altLang="ko-KR" sz="1000" b="1" dirty="0">
                <a:latin typeface="Yu Gothic" panose="020B0400000000000000" pitchFamily="34" charset="-128"/>
                <a:ea typeface="Yu Gothic" panose="020B0400000000000000" pitchFamily="34" charset="-128"/>
              </a:rPr>
              <a:t>Cloud Computing</a:t>
            </a:r>
            <a:endParaRPr lang="ko-KR" altLang="en-US" sz="1000" b="1" dirty="0">
              <a:latin typeface="Yu Gothic" panose="020B0400000000000000" pitchFamily="34" charset="-128"/>
            </a:endParaRPr>
          </a:p>
        </p:txBody>
      </p:sp>
      <p:cxnSp>
        <p:nvCxnSpPr>
          <p:cNvPr id="21" name="연결선: 꺾임 20">
            <a:extLst>
              <a:ext uri="{FF2B5EF4-FFF2-40B4-BE49-F238E27FC236}">
                <a16:creationId xmlns:a16="http://schemas.microsoft.com/office/drawing/2014/main" id="{C3DCD5A6-3AC7-4FC6-9945-82CD5863198E}"/>
              </a:ext>
            </a:extLst>
          </p:cNvPr>
          <p:cNvCxnSpPr>
            <a:cxnSpLocks/>
            <a:endCxn id="76" idx="1"/>
          </p:cNvCxnSpPr>
          <p:nvPr/>
        </p:nvCxnSpPr>
        <p:spPr>
          <a:xfrm rot="5400000" flipH="1" flipV="1">
            <a:off x="3149087" y="2987820"/>
            <a:ext cx="905620" cy="89245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연결선: 꺾임 21">
            <a:extLst>
              <a:ext uri="{FF2B5EF4-FFF2-40B4-BE49-F238E27FC236}">
                <a16:creationId xmlns:a16="http://schemas.microsoft.com/office/drawing/2014/main" id="{4733A0A0-5CFD-432F-AA45-D384574E3412}"/>
              </a:ext>
            </a:extLst>
          </p:cNvPr>
          <p:cNvCxnSpPr>
            <a:cxnSpLocks/>
          </p:cNvCxnSpPr>
          <p:nvPr/>
        </p:nvCxnSpPr>
        <p:spPr>
          <a:xfrm rot="5400000">
            <a:off x="3025923" y="2891462"/>
            <a:ext cx="1035799" cy="982305"/>
          </a:xfrm>
          <a:prstGeom prst="bentConnector3">
            <a:avLst>
              <a:gd name="adj1" fmla="val 10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984F367E-686E-4811-87DE-C6F213C66ECD}"/>
              </a:ext>
            </a:extLst>
          </p:cNvPr>
          <p:cNvSpPr/>
          <p:nvPr/>
        </p:nvSpPr>
        <p:spPr>
          <a:xfrm>
            <a:off x="8647822" y="4021536"/>
            <a:ext cx="865728" cy="246221"/>
          </a:xfrm>
          <a:prstGeom prst="rect">
            <a:avLst/>
          </a:prstGeom>
        </p:spPr>
        <p:txBody>
          <a:bodyPr wrap="square">
            <a:spAutoFit/>
          </a:bodyPr>
          <a:lstStyle/>
          <a:p>
            <a:pPr algn="ctr"/>
            <a:r>
              <a:rPr lang="en-US" altLang="ko-KR" sz="1000" b="1" dirty="0">
                <a:latin typeface="Yu Gothic" panose="020B0400000000000000" pitchFamily="34" charset="-128"/>
                <a:ea typeface="Yu Gothic" panose="020B0400000000000000" pitchFamily="34" charset="-128"/>
              </a:rPr>
              <a:t>MRHMD</a:t>
            </a:r>
            <a:endParaRPr lang="ko-KR" altLang="en-US" sz="1000" b="1" dirty="0">
              <a:latin typeface="Yu Gothic" panose="020B0400000000000000" pitchFamily="34" charset="-128"/>
            </a:endParaRPr>
          </a:p>
        </p:txBody>
      </p:sp>
      <p:cxnSp>
        <p:nvCxnSpPr>
          <p:cNvPr id="46" name="연결선: 꺾임 45">
            <a:extLst>
              <a:ext uri="{FF2B5EF4-FFF2-40B4-BE49-F238E27FC236}">
                <a16:creationId xmlns:a16="http://schemas.microsoft.com/office/drawing/2014/main" id="{D8B6D161-4DB4-49A8-A35E-72B55FBC49F1}"/>
              </a:ext>
            </a:extLst>
          </p:cNvPr>
          <p:cNvCxnSpPr>
            <a:cxnSpLocks/>
            <a:endCxn id="76" idx="3"/>
          </p:cNvCxnSpPr>
          <p:nvPr/>
        </p:nvCxnSpPr>
        <p:spPr>
          <a:xfrm rot="10800000">
            <a:off x="7515461" y="2981238"/>
            <a:ext cx="1369817" cy="942316"/>
          </a:xfrm>
          <a:prstGeom prst="bentConnector3">
            <a:avLst>
              <a:gd name="adj1" fmla="val -131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0BB708A6-6096-4BAF-9917-FEE865059F20}"/>
              </a:ext>
            </a:extLst>
          </p:cNvPr>
          <p:cNvCxnSpPr>
            <a:cxnSpLocks/>
          </p:cNvCxnSpPr>
          <p:nvPr/>
        </p:nvCxnSpPr>
        <p:spPr>
          <a:xfrm>
            <a:off x="7528610" y="2860936"/>
            <a:ext cx="1506034" cy="1078425"/>
          </a:xfrm>
          <a:prstGeom prst="bentConnector3">
            <a:avLst>
              <a:gd name="adj1" fmla="val 9996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58150B2D-EC03-4C49-9320-3C85D662F955}"/>
              </a:ext>
            </a:extLst>
          </p:cNvPr>
          <p:cNvCxnSpPr>
            <a:cxnSpLocks/>
            <a:stCxn id="74" idx="3"/>
          </p:cNvCxnSpPr>
          <p:nvPr/>
        </p:nvCxnSpPr>
        <p:spPr>
          <a:xfrm>
            <a:off x="5421604" y="2899399"/>
            <a:ext cx="1018433" cy="7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2DEBF0A9-4C17-48FD-AC45-01B75A22A123}"/>
              </a:ext>
            </a:extLst>
          </p:cNvPr>
          <p:cNvCxnSpPr>
            <a:cxnSpLocks/>
            <a:stCxn id="83" idx="3"/>
            <a:endCxn id="95" idx="1"/>
          </p:cNvCxnSpPr>
          <p:nvPr/>
        </p:nvCxnSpPr>
        <p:spPr>
          <a:xfrm>
            <a:off x="5420267" y="3524494"/>
            <a:ext cx="3931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6896D78-9957-4D5E-8361-9CE9792ECF20}"/>
              </a:ext>
            </a:extLst>
          </p:cNvPr>
          <p:cNvCxnSpPr>
            <a:cxnSpLocks/>
            <a:stCxn id="74" idx="1"/>
            <a:endCxn id="83" idx="1"/>
          </p:cNvCxnSpPr>
          <p:nvPr/>
        </p:nvCxnSpPr>
        <p:spPr>
          <a:xfrm rot="10800000" flipV="1">
            <a:off x="4835241" y="2899398"/>
            <a:ext cx="1337" cy="625095"/>
          </a:xfrm>
          <a:prstGeom prst="bentConnector3">
            <a:avLst>
              <a:gd name="adj1" fmla="val 171979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11E50F3-7503-4A46-842C-6F4F2592E46A}"/>
              </a:ext>
            </a:extLst>
          </p:cNvPr>
          <p:cNvCxnSpPr>
            <a:cxnSpLocks/>
          </p:cNvCxnSpPr>
          <p:nvPr/>
        </p:nvCxnSpPr>
        <p:spPr>
          <a:xfrm>
            <a:off x="7519085" y="2313933"/>
            <a:ext cx="1558240" cy="1511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8" name="날짜 개체 틀 3">
            <a:extLst>
              <a:ext uri="{FF2B5EF4-FFF2-40B4-BE49-F238E27FC236}">
                <a16:creationId xmlns:a16="http://schemas.microsoft.com/office/drawing/2014/main" id="{B6DFFA48-7A1D-43A7-9890-E99FB9D3DAAA}"/>
              </a:ext>
            </a:extLst>
          </p:cNvPr>
          <p:cNvSpPr>
            <a:spLocks noGrp="1"/>
          </p:cNvSpPr>
          <p:nvPr>
            <p:ph type="dt" sz="half" idx="10"/>
          </p:nvPr>
        </p:nvSpPr>
        <p:spPr>
          <a:xfrm>
            <a:off x="838200" y="6467182"/>
            <a:ext cx="2743200" cy="365125"/>
          </a:xfrm>
        </p:spPr>
        <p:txBody>
          <a:bodyPr/>
          <a:lstStyle/>
          <a:p>
            <a:r>
              <a:rPr lang="en-US" altLang="ko-KR">
                <a:latin typeface="Yu Gothic" panose="020B0400000000000000" pitchFamily="34" charset="-128"/>
                <a:ea typeface="Yu Gothic" panose="020B0400000000000000" pitchFamily="34" charset="-128"/>
              </a:rPr>
              <a:t>2019-07-30</a:t>
            </a:r>
            <a:endParaRPr lang="ko-KR" altLang="en-US" dirty="0">
              <a:latin typeface="Yu Gothic" panose="020B0400000000000000" pitchFamily="34" charset="-128"/>
            </a:endParaRPr>
          </a:p>
        </p:txBody>
      </p:sp>
      <p:pic>
        <p:nvPicPr>
          <p:cNvPr id="61" name="Picture 2" descr="concrete crack textureì ëí ì´ë¯¸ì§ ê²ìê²°ê³¼">
            <a:extLst>
              <a:ext uri="{FF2B5EF4-FFF2-40B4-BE49-F238E27FC236}">
                <a16:creationId xmlns:a16="http://schemas.microsoft.com/office/drawing/2014/main" id="{70ACC819-03AC-4488-B48B-E0937C88F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3023" y="4264116"/>
            <a:ext cx="1680905" cy="167830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C50A5A5E-6D90-4F52-8105-DED053CD2816}"/>
              </a:ext>
            </a:extLst>
          </p:cNvPr>
          <p:cNvGrpSpPr/>
          <p:nvPr/>
        </p:nvGrpSpPr>
        <p:grpSpPr>
          <a:xfrm>
            <a:off x="4297417" y="4271739"/>
            <a:ext cx="585027" cy="584122"/>
            <a:chOff x="3806827" y="4423655"/>
            <a:chExt cx="585027" cy="584122"/>
          </a:xfrm>
        </p:grpSpPr>
        <p:pic>
          <p:nvPicPr>
            <p:cNvPr id="1026" name="Picture 2" descr="concrete crack textureì ëí ì´ë¯¸ì§ ê²ìê²°ê³¼">
              <a:extLst>
                <a:ext uri="{FF2B5EF4-FFF2-40B4-BE49-F238E27FC236}">
                  <a16:creationId xmlns:a16="http://schemas.microsoft.com/office/drawing/2014/main" id="{8B8BC451-3E55-4EFB-B956-1591C535DA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6827" y="4423655"/>
              <a:ext cx="585027" cy="58412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63" name="직사각형 62">
              <a:extLst>
                <a:ext uri="{FF2B5EF4-FFF2-40B4-BE49-F238E27FC236}">
                  <a16:creationId xmlns:a16="http://schemas.microsoft.com/office/drawing/2014/main" id="{C8AD9226-5C25-4C4C-8AD7-757DFEE9F6B0}"/>
                </a:ext>
              </a:extLst>
            </p:cNvPr>
            <p:cNvSpPr/>
            <p:nvPr/>
          </p:nvSpPr>
          <p:spPr>
            <a:xfrm>
              <a:off x="3861432" y="4478176"/>
              <a:ext cx="475816" cy="475080"/>
            </a:xfrm>
            <a:prstGeom prst="rect">
              <a:avLst/>
            </a:prstGeom>
            <a:noFill/>
            <a:ln w="12700">
              <a:noFill/>
            </a:ln>
          </p:spPr>
          <p:style>
            <a:lnRef idx="2">
              <a:schemeClr val="accent6"/>
            </a:lnRef>
            <a:fillRef idx="1">
              <a:schemeClr val="lt1"/>
            </a:fillRef>
            <a:effectRef idx="0">
              <a:schemeClr val="accent6"/>
            </a:effectRef>
            <a:fontRef idx="minor">
              <a:schemeClr val="dk1"/>
            </a:fontRef>
          </p:style>
          <p:txBody>
            <a:bodyPr lIns="0" tIns="0" rIns="0" bIns="0" rtlCol="0" anchor="b"/>
            <a:lstStyle/>
            <a:p>
              <a:r>
                <a:rPr lang="en-US" altLang="ko-KR" sz="800" b="1" dirty="0">
                  <a:latin typeface="Yu Gothic" panose="020B0400000000000000" pitchFamily="50" charset="-128"/>
                  <a:ea typeface="Yu Gothic" panose="020B0400000000000000" pitchFamily="50" charset="-128"/>
                </a:rPr>
                <a:t>Hi-Res</a:t>
              </a:r>
              <a:endParaRPr lang="ko-KR" altLang="en-US" sz="800" b="1" dirty="0">
                <a:latin typeface="Yu Gothic" panose="020B0400000000000000" pitchFamily="50" charset="-128"/>
              </a:endParaRPr>
            </a:p>
          </p:txBody>
        </p:sp>
      </p:grpSp>
      <p:grpSp>
        <p:nvGrpSpPr>
          <p:cNvPr id="64" name="그룹 63">
            <a:extLst>
              <a:ext uri="{FF2B5EF4-FFF2-40B4-BE49-F238E27FC236}">
                <a16:creationId xmlns:a16="http://schemas.microsoft.com/office/drawing/2014/main" id="{4658472E-FDA8-4354-8511-8362E4C7F0BB}"/>
              </a:ext>
            </a:extLst>
          </p:cNvPr>
          <p:cNvGrpSpPr/>
          <p:nvPr/>
        </p:nvGrpSpPr>
        <p:grpSpPr>
          <a:xfrm>
            <a:off x="6715303" y="4271739"/>
            <a:ext cx="585027" cy="584122"/>
            <a:chOff x="3806827" y="4423655"/>
            <a:chExt cx="585027" cy="584122"/>
          </a:xfrm>
        </p:grpSpPr>
        <p:pic>
          <p:nvPicPr>
            <p:cNvPr id="65" name="Picture 2" descr="concrete crack textureì ëí ì´ë¯¸ì§ ê²ìê²°ê³¼">
              <a:extLst>
                <a:ext uri="{FF2B5EF4-FFF2-40B4-BE49-F238E27FC236}">
                  <a16:creationId xmlns:a16="http://schemas.microsoft.com/office/drawing/2014/main" id="{6F3D4E6C-F1EE-4AE0-B18D-095E1B55B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6827" y="4423655"/>
              <a:ext cx="585027" cy="584122"/>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66" name="직사각형 65">
              <a:extLst>
                <a:ext uri="{FF2B5EF4-FFF2-40B4-BE49-F238E27FC236}">
                  <a16:creationId xmlns:a16="http://schemas.microsoft.com/office/drawing/2014/main" id="{D87B3BB2-AFCC-45AA-8F16-BE7BE6E997A7}"/>
                </a:ext>
              </a:extLst>
            </p:cNvPr>
            <p:cNvSpPr/>
            <p:nvPr/>
          </p:nvSpPr>
          <p:spPr>
            <a:xfrm>
              <a:off x="3861432" y="4478176"/>
              <a:ext cx="475816" cy="475080"/>
            </a:xfrm>
            <a:prstGeom prst="rect">
              <a:avLst/>
            </a:prstGeom>
            <a:noFill/>
            <a:ln w="12700">
              <a:noFill/>
            </a:ln>
          </p:spPr>
          <p:style>
            <a:lnRef idx="2">
              <a:schemeClr val="accent6"/>
            </a:lnRef>
            <a:fillRef idx="1">
              <a:schemeClr val="lt1"/>
            </a:fillRef>
            <a:effectRef idx="0">
              <a:schemeClr val="accent6"/>
            </a:effectRef>
            <a:fontRef idx="minor">
              <a:schemeClr val="dk1"/>
            </a:fontRef>
          </p:style>
          <p:txBody>
            <a:bodyPr lIns="0" tIns="0" rIns="0" bIns="0" rtlCol="0" anchor="b"/>
            <a:lstStyle/>
            <a:p>
              <a:r>
                <a:rPr lang="en-US" altLang="ko-KR" sz="800" b="1" dirty="0">
                  <a:latin typeface="Yu Gothic" panose="020B0400000000000000" pitchFamily="50" charset="-128"/>
                  <a:ea typeface="Yu Gothic" panose="020B0400000000000000" pitchFamily="50" charset="-128"/>
                </a:rPr>
                <a:t>Lo-Res</a:t>
              </a:r>
              <a:endParaRPr lang="ko-KR" altLang="en-US" sz="800" b="1" dirty="0">
                <a:latin typeface="Yu Gothic" panose="020B0400000000000000" pitchFamily="50" charset="-128"/>
              </a:endParaRPr>
            </a:p>
          </p:txBody>
        </p:sp>
      </p:grpSp>
      <p:grpSp>
        <p:nvGrpSpPr>
          <p:cNvPr id="70" name="그룹 69">
            <a:extLst>
              <a:ext uri="{FF2B5EF4-FFF2-40B4-BE49-F238E27FC236}">
                <a16:creationId xmlns:a16="http://schemas.microsoft.com/office/drawing/2014/main" id="{2E767835-D234-4C7D-B6BC-F28CB2C781D9}"/>
              </a:ext>
            </a:extLst>
          </p:cNvPr>
          <p:cNvGrpSpPr/>
          <p:nvPr/>
        </p:nvGrpSpPr>
        <p:grpSpPr>
          <a:xfrm>
            <a:off x="3184798" y="3294511"/>
            <a:ext cx="585027" cy="584122"/>
            <a:chOff x="3806827" y="4423655"/>
            <a:chExt cx="585027" cy="584122"/>
          </a:xfrm>
        </p:grpSpPr>
        <p:pic>
          <p:nvPicPr>
            <p:cNvPr id="71" name="Picture 2" descr="concrete crack textureì ëí ì´ë¯¸ì§ ê²ìê²°ê³¼">
              <a:extLst>
                <a:ext uri="{FF2B5EF4-FFF2-40B4-BE49-F238E27FC236}">
                  <a16:creationId xmlns:a16="http://schemas.microsoft.com/office/drawing/2014/main" id="{FCE1E969-43AA-4C03-BCB0-46B12BB0D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6827" y="4423655"/>
              <a:ext cx="585027" cy="58412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72" name="직사각형 71">
              <a:extLst>
                <a:ext uri="{FF2B5EF4-FFF2-40B4-BE49-F238E27FC236}">
                  <a16:creationId xmlns:a16="http://schemas.microsoft.com/office/drawing/2014/main" id="{3FB7F0D6-E41C-449C-9CBD-CD9344C52B6D}"/>
                </a:ext>
              </a:extLst>
            </p:cNvPr>
            <p:cNvSpPr/>
            <p:nvPr/>
          </p:nvSpPr>
          <p:spPr>
            <a:xfrm>
              <a:off x="3861432" y="4478176"/>
              <a:ext cx="475816" cy="475080"/>
            </a:xfrm>
            <a:prstGeom prst="rect">
              <a:avLst/>
            </a:prstGeom>
            <a:noFill/>
            <a:ln w="12700">
              <a:noFill/>
            </a:ln>
          </p:spPr>
          <p:style>
            <a:lnRef idx="2">
              <a:schemeClr val="accent6"/>
            </a:lnRef>
            <a:fillRef idx="1">
              <a:schemeClr val="lt1"/>
            </a:fillRef>
            <a:effectRef idx="0">
              <a:schemeClr val="accent6"/>
            </a:effectRef>
            <a:fontRef idx="minor">
              <a:schemeClr val="dk1"/>
            </a:fontRef>
          </p:style>
          <p:txBody>
            <a:bodyPr lIns="0" tIns="0" rIns="0" bIns="0" rtlCol="0" anchor="b"/>
            <a:lstStyle/>
            <a:p>
              <a:r>
                <a:rPr lang="en-US" altLang="ko-KR" sz="800" b="1" dirty="0">
                  <a:latin typeface="Yu Gothic" panose="020B0400000000000000" pitchFamily="50" charset="-128"/>
                  <a:ea typeface="Yu Gothic" panose="020B0400000000000000" pitchFamily="50" charset="-128"/>
                </a:rPr>
                <a:t>Hi-Res</a:t>
              </a:r>
              <a:endParaRPr lang="ko-KR" altLang="en-US" sz="800" b="1" dirty="0">
                <a:latin typeface="Yu Gothic" panose="020B0400000000000000" pitchFamily="50" charset="-128"/>
              </a:endParaRPr>
            </a:p>
          </p:txBody>
        </p:sp>
      </p:grpSp>
      <p:grpSp>
        <p:nvGrpSpPr>
          <p:cNvPr id="73" name="그룹 72">
            <a:extLst>
              <a:ext uri="{FF2B5EF4-FFF2-40B4-BE49-F238E27FC236}">
                <a16:creationId xmlns:a16="http://schemas.microsoft.com/office/drawing/2014/main" id="{F7595743-BB6C-482B-832F-B9FF644204AA}"/>
              </a:ext>
            </a:extLst>
          </p:cNvPr>
          <p:cNvGrpSpPr/>
          <p:nvPr/>
        </p:nvGrpSpPr>
        <p:grpSpPr>
          <a:xfrm>
            <a:off x="4836577" y="2607338"/>
            <a:ext cx="585027" cy="584122"/>
            <a:chOff x="3806827" y="4423655"/>
            <a:chExt cx="585027" cy="584122"/>
          </a:xfrm>
        </p:grpSpPr>
        <p:pic>
          <p:nvPicPr>
            <p:cNvPr id="74" name="Picture 2" descr="concrete crack textureì ëí ì´ë¯¸ì§ ê²ìê²°ê³¼">
              <a:extLst>
                <a:ext uri="{FF2B5EF4-FFF2-40B4-BE49-F238E27FC236}">
                  <a16:creationId xmlns:a16="http://schemas.microsoft.com/office/drawing/2014/main" id="{D3B4EC96-CCE2-4A79-8474-21C401EB5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6827" y="4423655"/>
              <a:ext cx="585027" cy="58412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75" name="직사각형 74">
              <a:extLst>
                <a:ext uri="{FF2B5EF4-FFF2-40B4-BE49-F238E27FC236}">
                  <a16:creationId xmlns:a16="http://schemas.microsoft.com/office/drawing/2014/main" id="{BC39AA22-25F6-4E16-AB2B-BFAE482EDFFD}"/>
                </a:ext>
              </a:extLst>
            </p:cNvPr>
            <p:cNvSpPr/>
            <p:nvPr/>
          </p:nvSpPr>
          <p:spPr>
            <a:xfrm>
              <a:off x="3861432" y="4478176"/>
              <a:ext cx="475816" cy="475080"/>
            </a:xfrm>
            <a:prstGeom prst="rect">
              <a:avLst/>
            </a:prstGeom>
            <a:noFill/>
            <a:ln w="12700">
              <a:noFill/>
            </a:ln>
          </p:spPr>
          <p:style>
            <a:lnRef idx="2">
              <a:schemeClr val="accent6"/>
            </a:lnRef>
            <a:fillRef idx="1">
              <a:schemeClr val="lt1"/>
            </a:fillRef>
            <a:effectRef idx="0">
              <a:schemeClr val="accent6"/>
            </a:effectRef>
            <a:fontRef idx="minor">
              <a:schemeClr val="dk1"/>
            </a:fontRef>
          </p:style>
          <p:txBody>
            <a:bodyPr lIns="0" tIns="0" rIns="0" bIns="0" rtlCol="0" anchor="b"/>
            <a:lstStyle/>
            <a:p>
              <a:r>
                <a:rPr lang="en-US" altLang="ko-KR" sz="800" b="1" dirty="0">
                  <a:latin typeface="Yu Gothic" panose="020B0400000000000000" pitchFamily="50" charset="-128"/>
                  <a:ea typeface="Yu Gothic" panose="020B0400000000000000" pitchFamily="50" charset="-128"/>
                </a:rPr>
                <a:t>Hi-Res</a:t>
              </a:r>
              <a:endParaRPr lang="ko-KR" altLang="en-US" sz="800" b="1" dirty="0">
                <a:latin typeface="Yu Gothic" panose="020B0400000000000000" pitchFamily="50" charset="-128"/>
              </a:endParaRPr>
            </a:p>
          </p:txBody>
        </p:sp>
      </p:grpSp>
      <p:grpSp>
        <p:nvGrpSpPr>
          <p:cNvPr id="79" name="그룹 78">
            <a:extLst>
              <a:ext uri="{FF2B5EF4-FFF2-40B4-BE49-F238E27FC236}">
                <a16:creationId xmlns:a16="http://schemas.microsoft.com/office/drawing/2014/main" id="{A4EA1D70-9ADE-4B3F-9662-98B3956E3D5F}"/>
              </a:ext>
            </a:extLst>
          </p:cNvPr>
          <p:cNvGrpSpPr/>
          <p:nvPr/>
        </p:nvGrpSpPr>
        <p:grpSpPr>
          <a:xfrm>
            <a:off x="4835240" y="3232433"/>
            <a:ext cx="585027" cy="584122"/>
            <a:chOff x="3806827" y="4423655"/>
            <a:chExt cx="585027" cy="584122"/>
          </a:xfrm>
        </p:grpSpPr>
        <p:pic>
          <p:nvPicPr>
            <p:cNvPr id="83" name="Picture 2" descr="concrete crack textureì ëí ì´ë¯¸ì§ ê²ìê²°ê³¼">
              <a:extLst>
                <a:ext uri="{FF2B5EF4-FFF2-40B4-BE49-F238E27FC236}">
                  <a16:creationId xmlns:a16="http://schemas.microsoft.com/office/drawing/2014/main" id="{88B1AF5E-B98A-486F-A35D-8E49A018E6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6827" y="4423655"/>
              <a:ext cx="585027" cy="584122"/>
            </a:xfrm>
            <a:prstGeom prst="rect">
              <a:avLst/>
            </a:prstGeom>
            <a:noFill/>
            <a:ln w="12700">
              <a:solidFill>
                <a:srgbClr val="0070C0"/>
              </a:solidFill>
            </a:ln>
            <a:extLst>
              <a:ext uri="{909E8E84-426E-40DD-AFC4-6F175D3DCCD1}">
                <a14:hiddenFill xmlns:a14="http://schemas.microsoft.com/office/drawing/2010/main">
                  <a:solidFill>
                    <a:srgbClr val="FFFFFF"/>
                  </a:solidFill>
                </a14:hiddenFill>
              </a:ext>
            </a:extLst>
          </p:spPr>
        </p:pic>
        <p:sp>
          <p:nvSpPr>
            <p:cNvPr id="84" name="직사각형 83">
              <a:extLst>
                <a:ext uri="{FF2B5EF4-FFF2-40B4-BE49-F238E27FC236}">
                  <a16:creationId xmlns:a16="http://schemas.microsoft.com/office/drawing/2014/main" id="{3E4A83E2-17E9-484E-9042-58126A4782CA}"/>
                </a:ext>
              </a:extLst>
            </p:cNvPr>
            <p:cNvSpPr/>
            <p:nvPr/>
          </p:nvSpPr>
          <p:spPr>
            <a:xfrm>
              <a:off x="3861432" y="4478176"/>
              <a:ext cx="475816" cy="475080"/>
            </a:xfrm>
            <a:prstGeom prst="rect">
              <a:avLst/>
            </a:prstGeom>
            <a:noFill/>
            <a:ln w="12700">
              <a:noFill/>
            </a:ln>
          </p:spPr>
          <p:style>
            <a:lnRef idx="2">
              <a:schemeClr val="accent6"/>
            </a:lnRef>
            <a:fillRef idx="1">
              <a:schemeClr val="lt1"/>
            </a:fillRef>
            <a:effectRef idx="0">
              <a:schemeClr val="accent6"/>
            </a:effectRef>
            <a:fontRef idx="minor">
              <a:schemeClr val="dk1"/>
            </a:fontRef>
          </p:style>
          <p:txBody>
            <a:bodyPr lIns="0" tIns="0" rIns="0" bIns="0" rtlCol="0" anchor="b"/>
            <a:lstStyle/>
            <a:p>
              <a:r>
                <a:rPr lang="en-US" altLang="ko-KR" sz="800" b="1" dirty="0">
                  <a:latin typeface="Yu Gothic" panose="020B0400000000000000" pitchFamily="50" charset="-128"/>
                  <a:ea typeface="Yu Gothic" panose="020B0400000000000000" pitchFamily="50" charset="-128"/>
                </a:rPr>
                <a:t>Lo-Res</a:t>
              </a:r>
              <a:endParaRPr lang="ko-KR" altLang="en-US" sz="800" b="1" dirty="0">
                <a:latin typeface="Yu Gothic" panose="020B0400000000000000" pitchFamily="50" charset="-128"/>
              </a:endParaRPr>
            </a:p>
          </p:txBody>
        </p:sp>
      </p:grpSp>
      <p:sp>
        <p:nvSpPr>
          <p:cNvPr id="86" name="직사각형 85">
            <a:extLst>
              <a:ext uri="{FF2B5EF4-FFF2-40B4-BE49-F238E27FC236}">
                <a16:creationId xmlns:a16="http://schemas.microsoft.com/office/drawing/2014/main" id="{E67BE579-0837-453A-95C3-7818396D0887}"/>
              </a:ext>
            </a:extLst>
          </p:cNvPr>
          <p:cNvSpPr/>
          <p:nvPr/>
        </p:nvSpPr>
        <p:spPr>
          <a:xfrm rot="16200000">
            <a:off x="3753449" y="3083485"/>
            <a:ext cx="1426743" cy="246221"/>
          </a:xfrm>
          <a:prstGeom prst="rect">
            <a:avLst/>
          </a:prstGeom>
        </p:spPr>
        <p:txBody>
          <a:bodyPr wrap="square">
            <a:spAutoFit/>
          </a:bodyPr>
          <a:lstStyle/>
          <a:p>
            <a:pPr algn="ctr"/>
            <a:r>
              <a:rPr lang="en-US" altLang="ko-KR" sz="1000" b="1" dirty="0">
                <a:latin typeface="Yu Gothic" panose="020B0400000000000000" pitchFamily="34" charset="-128"/>
                <a:ea typeface="Yu Gothic" panose="020B0400000000000000" pitchFamily="34" charset="-128"/>
              </a:rPr>
              <a:t>Image Matching</a:t>
            </a:r>
            <a:endParaRPr lang="ko-KR" altLang="en-US" sz="1000" b="1" dirty="0">
              <a:latin typeface="Yu Gothic" panose="020B0400000000000000" pitchFamily="34" charset="-128"/>
            </a:endParaRPr>
          </a:p>
        </p:txBody>
      </p:sp>
      <p:sp>
        <p:nvSpPr>
          <p:cNvPr id="93" name="직사각형 92">
            <a:extLst>
              <a:ext uri="{FF2B5EF4-FFF2-40B4-BE49-F238E27FC236}">
                <a16:creationId xmlns:a16="http://schemas.microsoft.com/office/drawing/2014/main" id="{4FA4E12E-7D51-4F59-8071-C5D1B7F6C135}"/>
              </a:ext>
            </a:extLst>
          </p:cNvPr>
          <p:cNvSpPr/>
          <p:nvPr/>
        </p:nvSpPr>
        <p:spPr>
          <a:xfrm>
            <a:off x="6445030" y="3232433"/>
            <a:ext cx="585028" cy="584122"/>
          </a:xfrm>
          <a:prstGeom prst="rect">
            <a:avLst/>
          </a:prstGeom>
          <a:solidFill>
            <a:srgbClr val="0070C0"/>
          </a:solidFill>
          <a:ln w="12700">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ko-KR" sz="800" b="1" dirty="0">
                <a:solidFill>
                  <a:schemeClr val="bg1"/>
                </a:solidFill>
                <a:latin typeface="Yu Gothic" panose="020B0400000000000000" pitchFamily="50" charset="-128"/>
                <a:ea typeface="Yu Gothic" panose="020B0400000000000000" pitchFamily="50" charset="-128"/>
              </a:rPr>
              <a:t>Camera</a:t>
            </a:r>
          </a:p>
          <a:p>
            <a:pPr algn="ctr"/>
            <a:r>
              <a:rPr lang="en-US" altLang="ko-KR" sz="800" b="1" dirty="0" err="1">
                <a:solidFill>
                  <a:schemeClr val="bg1"/>
                </a:solidFill>
                <a:latin typeface="Yu Gothic" panose="020B0400000000000000" pitchFamily="50" charset="-128"/>
                <a:ea typeface="Yu Gothic" panose="020B0400000000000000" pitchFamily="50" charset="-128"/>
              </a:rPr>
              <a:t>Posiion</a:t>
            </a:r>
            <a:endParaRPr lang="ko-KR" altLang="en-US" sz="800" b="1" dirty="0">
              <a:solidFill>
                <a:schemeClr val="bg1"/>
              </a:solidFill>
              <a:latin typeface="Yu Gothic" panose="020B0400000000000000" pitchFamily="50" charset="-128"/>
            </a:endParaRPr>
          </a:p>
        </p:txBody>
      </p:sp>
      <p:sp>
        <p:nvSpPr>
          <p:cNvPr id="94" name="직사각형 93">
            <a:extLst>
              <a:ext uri="{FF2B5EF4-FFF2-40B4-BE49-F238E27FC236}">
                <a16:creationId xmlns:a16="http://schemas.microsoft.com/office/drawing/2014/main" id="{1E197A54-36E0-413E-95E7-D31078CF09FD}"/>
              </a:ext>
            </a:extLst>
          </p:cNvPr>
          <p:cNvSpPr/>
          <p:nvPr/>
        </p:nvSpPr>
        <p:spPr>
          <a:xfrm>
            <a:off x="2450231" y="2858555"/>
            <a:ext cx="585028" cy="584122"/>
          </a:xfrm>
          <a:prstGeom prst="rect">
            <a:avLst/>
          </a:prstGeom>
          <a:solidFill>
            <a:srgbClr val="0070C0"/>
          </a:solidFill>
          <a:ln w="12700">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ko-KR" sz="800" b="1" dirty="0">
                <a:solidFill>
                  <a:schemeClr val="bg1"/>
                </a:solidFill>
                <a:latin typeface="Yu Gothic" panose="020B0400000000000000" pitchFamily="50" charset="-128"/>
                <a:ea typeface="Yu Gothic" panose="020B0400000000000000" pitchFamily="50" charset="-128"/>
              </a:rPr>
              <a:t>Camera</a:t>
            </a:r>
          </a:p>
          <a:p>
            <a:pPr algn="ctr"/>
            <a:r>
              <a:rPr lang="en-US" altLang="ko-KR" sz="800" b="1" dirty="0">
                <a:solidFill>
                  <a:schemeClr val="bg1"/>
                </a:solidFill>
                <a:latin typeface="Yu Gothic" panose="020B0400000000000000" pitchFamily="50" charset="-128"/>
                <a:ea typeface="Yu Gothic" panose="020B0400000000000000" pitchFamily="50" charset="-128"/>
              </a:rPr>
              <a:t>Position</a:t>
            </a:r>
            <a:endParaRPr lang="ko-KR" altLang="en-US" sz="800" b="1" dirty="0">
              <a:solidFill>
                <a:schemeClr val="bg1"/>
              </a:solidFill>
              <a:latin typeface="Yu Gothic" panose="020B0400000000000000" pitchFamily="50" charset="-128"/>
            </a:endParaRPr>
          </a:p>
        </p:txBody>
      </p:sp>
      <p:sp>
        <p:nvSpPr>
          <p:cNvPr id="95" name="직사각형 94">
            <a:extLst>
              <a:ext uri="{FF2B5EF4-FFF2-40B4-BE49-F238E27FC236}">
                <a16:creationId xmlns:a16="http://schemas.microsoft.com/office/drawing/2014/main" id="{889D957E-9BCF-486A-8358-6C7C5D59AE3F}"/>
              </a:ext>
            </a:extLst>
          </p:cNvPr>
          <p:cNvSpPr/>
          <p:nvPr/>
        </p:nvSpPr>
        <p:spPr>
          <a:xfrm>
            <a:off x="5813425" y="3232433"/>
            <a:ext cx="585028" cy="584122"/>
          </a:xfrm>
          <a:prstGeom prst="rect">
            <a:avLst/>
          </a:prstGeom>
          <a:solidFill>
            <a:srgbClr val="7030A0"/>
          </a:solidFill>
          <a:ln w="12700">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ko-KR" sz="800" b="1" dirty="0">
                <a:solidFill>
                  <a:schemeClr val="bg1"/>
                </a:solidFill>
                <a:latin typeface="Yu Gothic" panose="020B0400000000000000" pitchFamily="50" charset="-128"/>
                <a:ea typeface="Yu Gothic" panose="020B0400000000000000" pitchFamily="50" charset="-128"/>
              </a:rPr>
              <a:t>Projection</a:t>
            </a:r>
          </a:p>
          <a:p>
            <a:pPr algn="ctr"/>
            <a:r>
              <a:rPr lang="en-US" altLang="ko-KR" sz="800" b="1" dirty="0">
                <a:solidFill>
                  <a:schemeClr val="bg1"/>
                </a:solidFill>
                <a:latin typeface="Yu Gothic" panose="020B0400000000000000" pitchFamily="50" charset="-128"/>
                <a:ea typeface="Yu Gothic" panose="020B0400000000000000" pitchFamily="50" charset="-128"/>
              </a:rPr>
              <a:t>Position</a:t>
            </a:r>
            <a:endParaRPr lang="ko-KR" altLang="en-US" sz="800" b="1" dirty="0">
              <a:solidFill>
                <a:schemeClr val="bg1"/>
              </a:solidFill>
              <a:latin typeface="Yu Gothic" panose="020B0400000000000000" pitchFamily="50" charset="-128"/>
            </a:endParaRPr>
          </a:p>
        </p:txBody>
      </p:sp>
      <p:sp>
        <p:nvSpPr>
          <p:cNvPr id="96" name="직사각형 95">
            <a:extLst>
              <a:ext uri="{FF2B5EF4-FFF2-40B4-BE49-F238E27FC236}">
                <a16:creationId xmlns:a16="http://schemas.microsoft.com/office/drawing/2014/main" id="{93505CE0-0684-4D3D-8A0C-FA6B7F45E41E}"/>
              </a:ext>
            </a:extLst>
          </p:cNvPr>
          <p:cNvSpPr/>
          <p:nvPr/>
        </p:nvSpPr>
        <p:spPr>
          <a:xfrm>
            <a:off x="9044393" y="2835353"/>
            <a:ext cx="585028" cy="584122"/>
          </a:xfrm>
          <a:prstGeom prst="rect">
            <a:avLst/>
          </a:prstGeom>
          <a:solidFill>
            <a:srgbClr val="7030A0"/>
          </a:solidFill>
          <a:ln w="12700">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ko-KR" sz="800" b="1" dirty="0">
                <a:solidFill>
                  <a:schemeClr val="bg1"/>
                </a:solidFill>
                <a:latin typeface="Yu Gothic" panose="020B0400000000000000" pitchFamily="50" charset="-128"/>
                <a:ea typeface="Yu Gothic" panose="020B0400000000000000" pitchFamily="50" charset="-128"/>
              </a:rPr>
              <a:t>Projection</a:t>
            </a:r>
          </a:p>
          <a:p>
            <a:pPr algn="ctr"/>
            <a:r>
              <a:rPr lang="en-US" altLang="ko-KR" sz="800" b="1" dirty="0">
                <a:solidFill>
                  <a:schemeClr val="bg1"/>
                </a:solidFill>
                <a:latin typeface="Yu Gothic" panose="020B0400000000000000" pitchFamily="50" charset="-128"/>
                <a:ea typeface="Yu Gothic" panose="020B0400000000000000" pitchFamily="50" charset="-128"/>
              </a:rPr>
              <a:t>Position</a:t>
            </a:r>
            <a:endParaRPr lang="ko-KR" altLang="en-US" sz="800" b="1" dirty="0">
              <a:solidFill>
                <a:schemeClr val="bg1"/>
              </a:solidFill>
              <a:latin typeface="Yu Gothic" panose="020B0400000000000000" pitchFamily="50" charset="-128"/>
            </a:endParaRPr>
          </a:p>
        </p:txBody>
      </p:sp>
      <p:sp>
        <p:nvSpPr>
          <p:cNvPr id="131" name="직사각형 130">
            <a:extLst>
              <a:ext uri="{FF2B5EF4-FFF2-40B4-BE49-F238E27FC236}">
                <a16:creationId xmlns:a16="http://schemas.microsoft.com/office/drawing/2014/main" id="{7DBF64CE-0E26-4E60-A57A-82884EE85C9A}"/>
              </a:ext>
            </a:extLst>
          </p:cNvPr>
          <p:cNvSpPr/>
          <p:nvPr/>
        </p:nvSpPr>
        <p:spPr>
          <a:xfrm>
            <a:off x="7734559" y="3351634"/>
            <a:ext cx="1149186" cy="589672"/>
          </a:xfrm>
          <a:prstGeom prst="rect">
            <a:avLst/>
          </a:prstGeom>
          <a:solidFill>
            <a:srgbClr val="00B050"/>
          </a:solidFill>
          <a:ln w="12700">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ltLang="ko-KR" sz="800" b="1" dirty="0">
                <a:solidFill>
                  <a:schemeClr val="bg1"/>
                </a:solidFill>
                <a:latin typeface="Yu Gothic" panose="020B0400000000000000" pitchFamily="50" charset="-128"/>
                <a:ea typeface="Yu Gothic" panose="020B0400000000000000" pitchFamily="50" charset="-128"/>
              </a:rPr>
              <a:t>Lo-Res Image</a:t>
            </a:r>
          </a:p>
          <a:p>
            <a:pPr algn="ctr"/>
            <a:r>
              <a:rPr lang="en-US" altLang="ko-KR" sz="800" b="1" dirty="0">
                <a:solidFill>
                  <a:schemeClr val="bg1"/>
                </a:solidFill>
                <a:latin typeface="Yu Gothic" panose="020B0400000000000000" pitchFamily="50" charset="-128"/>
                <a:ea typeface="Yu Gothic" panose="020B0400000000000000" pitchFamily="50" charset="-128"/>
              </a:rPr>
              <a:t>Camera Position</a:t>
            </a:r>
          </a:p>
          <a:p>
            <a:pPr algn="ctr"/>
            <a:r>
              <a:rPr lang="en-US" altLang="ko-KR" sz="800" b="1" dirty="0">
                <a:solidFill>
                  <a:schemeClr val="bg1"/>
                </a:solidFill>
                <a:latin typeface="Yu Gothic" panose="020B0400000000000000" pitchFamily="50" charset="-128"/>
                <a:ea typeface="Yu Gothic" panose="020B0400000000000000" pitchFamily="50" charset="-128"/>
              </a:rPr>
              <a:t>Feedback Data</a:t>
            </a:r>
          </a:p>
          <a:p>
            <a:pPr algn="ctr"/>
            <a:r>
              <a:rPr lang="en-US" altLang="ko-KR" sz="800" b="1" dirty="0">
                <a:solidFill>
                  <a:schemeClr val="bg1"/>
                </a:solidFill>
                <a:latin typeface="Yu Gothic" panose="020B0400000000000000" pitchFamily="50" charset="-128"/>
                <a:ea typeface="Yu Gothic" panose="020B0400000000000000" pitchFamily="50" charset="-128"/>
              </a:rPr>
              <a:t>3D Result Data</a:t>
            </a:r>
            <a:endParaRPr lang="ko-KR" altLang="en-US" sz="800" b="1" dirty="0">
              <a:solidFill>
                <a:schemeClr val="bg1"/>
              </a:solidFill>
              <a:latin typeface="Yu Gothic" panose="020B0400000000000000" pitchFamily="50" charset="-128"/>
            </a:endParaRPr>
          </a:p>
        </p:txBody>
      </p:sp>
      <p:sp>
        <p:nvSpPr>
          <p:cNvPr id="132" name="직사각형 131">
            <a:extLst>
              <a:ext uri="{FF2B5EF4-FFF2-40B4-BE49-F238E27FC236}">
                <a16:creationId xmlns:a16="http://schemas.microsoft.com/office/drawing/2014/main" id="{77B1E24D-3F19-49BB-8F2A-1B780EFC0DB0}"/>
              </a:ext>
            </a:extLst>
          </p:cNvPr>
          <p:cNvSpPr/>
          <p:nvPr/>
        </p:nvSpPr>
        <p:spPr>
          <a:xfrm>
            <a:off x="5198715" y="2680017"/>
            <a:ext cx="1426743" cy="215444"/>
          </a:xfrm>
          <a:prstGeom prst="rect">
            <a:avLst/>
          </a:prstGeom>
        </p:spPr>
        <p:txBody>
          <a:bodyPr wrap="square">
            <a:spAutoFit/>
          </a:bodyPr>
          <a:lstStyle/>
          <a:p>
            <a:pPr algn="ctr"/>
            <a:r>
              <a:rPr lang="en-US" altLang="ko-KR" sz="800" b="1" dirty="0">
                <a:latin typeface="Yu Gothic" panose="020B0400000000000000" pitchFamily="34" charset="-128"/>
                <a:ea typeface="Yu Gothic" panose="020B0400000000000000" pitchFamily="34" charset="-128"/>
              </a:rPr>
              <a:t>Feedback Data</a:t>
            </a:r>
            <a:endParaRPr lang="ko-KR" altLang="en-US" sz="800" b="1" dirty="0">
              <a:latin typeface="Yu Gothic" panose="020B0400000000000000" pitchFamily="34" charset="-128"/>
            </a:endParaRPr>
          </a:p>
        </p:txBody>
      </p:sp>
      <p:sp>
        <p:nvSpPr>
          <p:cNvPr id="133" name="직사각형 132">
            <a:extLst>
              <a:ext uri="{FF2B5EF4-FFF2-40B4-BE49-F238E27FC236}">
                <a16:creationId xmlns:a16="http://schemas.microsoft.com/office/drawing/2014/main" id="{46743D83-0950-466D-8C1F-31041A76D05E}"/>
              </a:ext>
            </a:extLst>
          </p:cNvPr>
          <p:cNvSpPr/>
          <p:nvPr/>
        </p:nvSpPr>
        <p:spPr>
          <a:xfrm>
            <a:off x="7564474" y="2056242"/>
            <a:ext cx="1426743" cy="246221"/>
          </a:xfrm>
          <a:prstGeom prst="rect">
            <a:avLst/>
          </a:prstGeom>
        </p:spPr>
        <p:txBody>
          <a:bodyPr wrap="square">
            <a:spAutoFit/>
          </a:bodyPr>
          <a:lstStyle/>
          <a:p>
            <a:pPr algn="ctr"/>
            <a:r>
              <a:rPr lang="en-US" altLang="ko-KR" sz="1000" b="1" dirty="0">
                <a:latin typeface="Yu Gothic" panose="020B0400000000000000" pitchFamily="34" charset="-128"/>
                <a:ea typeface="Yu Gothic" panose="020B0400000000000000" pitchFamily="34" charset="-128"/>
              </a:rPr>
              <a:t>3D Result Data</a:t>
            </a:r>
            <a:endParaRPr lang="ko-KR" altLang="en-US" sz="1000" b="1" dirty="0">
              <a:latin typeface="Yu Gothic" panose="020B0400000000000000" pitchFamily="34" charset="-128"/>
            </a:endParaRPr>
          </a:p>
        </p:txBody>
      </p:sp>
      <p:pic>
        <p:nvPicPr>
          <p:cNvPr id="54" name="그래픽 53" descr="컴퓨터">
            <a:extLst>
              <a:ext uri="{FF2B5EF4-FFF2-40B4-BE49-F238E27FC236}">
                <a16:creationId xmlns:a16="http://schemas.microsoft.com/office/drawing/2014/main" id="{06329A40-78A7-431E-A8A9-D795702CE6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80612" y="1907332"/>
            <a:ext cx="914400" cy="914400"/>
          </a:xfrm>
          <a:prstGeom prst="rect">
            <a:avLst/>
          </a:prstGeom>
        </p:spPr>
      </p:pic>
      <p:sp>
        <p:nvSpPr>
          <p:cNvPr id="135" name="직사각형 134">
            <a:extLst>
              <a:ext uri="{FF2B5EF4-FFF2-40B4-BE49-F238E27FC236}">
                <a16:creationId xmlns:a16="http://schemas.microsoft.com/office/drawing/2014/main" id="{D9DA1768-08BD-4D0D-8AEE-3A1C2A1CB3F7}"/>
              </a:ext>
            </a:extLst>
          </p:cNvPr>
          <p:cNvSpPr/>
          <p:nvPr/>
        </p:nvSpPr>
        <p:spPr>
          <a:xfrm>
            <a:off x="8924440" y="1825850"/>
            <a:ext cx="1426743" cy="246221"/>
          </a:xfrm>
          <a:prstGeom prst="rect">
            <a:avLst/>
          </a:prstGeom>
        </p:spPr>
        <p:txBody>
          <a:bodyPr wrap="square">
            <a:spAutoFit/>
          </a:bodyPr>
          <a:lstStyle/>
          <a:p>
            <a:pPr algn="ctr"/>
            <a:r>
              <a:rPr lang="en-US" altLang="ko-KR" sz="1000" b="1" dirty="0">
                <a:latin typeface="Yu Gothic" panose="020B0400000000000000" pitchFamily="34" charset="-128"/>
                <a:ea typeface="Yu Gothic" panose="020B0400000000000000" pitchFamily="34" charset="-128"/>
              </a:rPr>
              <a:t>Remote PC</a:t>
            </a:r>
            <a:endParaRPr lang="ko-KR" altLang="en-US" sz="1000" b="1" dirty="0">
              <a:latin typeface="Yu Gothic" panose="020B0400000000000000" pitchFamily="34" charset="-128"/>
            </a:endParaRPr>
          </a:p>
        </p:txBody>
      </p:sp>
      <p:grpSp>
        <p:nvGrpSpPr>
          <p:cNvPr id="138" name="그룹 137">
            <a:extLst>
              <a:ext uri="{FF2B5EF4-FFF2-40B4-BE49-F238E27FC236}">
                <a16:creationId xmlns:a16="http://schemas.microsoft.com/office/drawing/2014/main" id="{98CF7F52-7F05-40A1-841C-E9724702CC2A}"/>
              </a:ext>
            </a:extLst>
          </p:cNvPr>
          <p:cNvGrpSpPr/>
          <p:nvPr/>
        </p:nvGrpSpPr>
        <p:grpSpPr>
          <a:xfrm>
            <a:off x="9629421" y="2852204"/>
            <a:ext cx="560841" cy="560841"/>
            <a:chOff x="6440037" y="2638240"/>
            <a:chExt cx="560841" cy="560841"/>
          </a:xfrm>
        </p:grpSpPr>
        <p:pic>
          <p:nvPicPr>
            <p:cNvPr id="139" name="그림 138">
              <a:extLst>
                <a:ext uri="{FF2B5EF4-FFF2-40B4-BE49-F238E27FC236}">
                  <a16:creationId xmlns:a16="http://schemas.microsoft.com/office/drawing/2014/main" id="{3867D82F-43B3-4C65-85AE-4B6C13D7ACA0}"/>
                </a:ext>
              </a:extLst>
            </p:cNvPr>
            <p:cNvPicPr>
              <a:picLocks noChangeAspect="1"/>
            </p:cNvPicPr>
            <p:nvPr/>
          </p:nvPicPr>
          <p:blipFill>
            <a:blip r:embed="rId8"/>
            <a:stretch>
              <a:fillRect/>
            </a:stretch>
          </p:blipFill>
          <p:spPr>
            <a:xfrm>
              <a:off x="6440037" y="2638240"/>
              <a:ext cx="560841" cy="560841"/>
            </a:xfrm>
            <a:prstGeom prst="rect">
              <a:avLst/>
            </a:prstGeom>
            <a:ln w="12700">
              <a:solidFill>
                <a:schemeClr val="tx1"/>
              </a:solidFill>
            </a:ln>
          </p:spPr>
        </p:pic>
        <p:sp>
          <p:nvSpPr>
            <p:cNvPr id="140" name="직사각형 139">
              <a:extLst>
                <a:ext uri="{FF2B5EF4-FFF2-40B4-BE49-F238E27FC236}">
                  <a16:creationId xmlns:a16="http://schemas.microsoft.com/office/drawing/2014/main" id="{99FBF0AC-9D44-44B3-9324-8BF14FDF6584}"/>
                </a:ext>
              </a:extLst>
            </p:cNvPr>
            <p:cNvSpPr/>
            <p:nvPr/>
          </p:nvSpPr>
          <p:spPr>
            <a:xfrm>
              <a:off x="6490837" y="2670142"/>
              <a:ext cx="475816" cy="475080"/>
            </a:xfrm>
            <a:prstGeom prst="rect">
              <a:avLst/>
            </a:prstGeom>
            <a:noFill/>
            <a:ln w="12700">
              <a:noFill/>
            </a:ln>
          </p:spPr>
          <p:style>
            <a:lnRef idx="2">
              <a:schemeClr val="accent6"/>
            </a:lnRef>
            <a:fillRef idx="1">
              <a:schemeClr val="lt1"/>
            </a:fillRef>
            <a:effectRef idx="0">
              <a:schemeClr val="accent6"/>
            </a:effectRef>
            <a:fontRef idx="minor">
              <a:schemeClr val="dk1"/>
            </a:fontRef>
          </p:style>
          <p:txBody>
            <a:bodyPr lIns="0" tIns="0" rIns="0" bIns="0" rtlCol="0" anchor="b"/>
            <a:lstStyle/>
            <a:p>
              <a:r>
                <a:rPr lang="en-US" altLang="ko-KR" sz="800" b="1" dirty="0">
                  <a:solidFill>
                    <a:schemeClr val="bg1"/>
                  </a:solidFill>
                  <a:latin typeface="Yu Gothic" panose="020B0400000000000000" pitchFamily="50" charset="-128"/>
                  <a:ea typeface="Yu Gothic" panose="020B0400000000000000" pitchFamily="50" charset="-128"/>
                </a:rPr>
                <a:t>Crack</a:t>
              </a:r>
              <a:endParaRPr lang="ko-KR" altLang="en-US" sz="800" b="1" dirty="0">
                <a:solidFill>
                  <a:schemeClr val="bg1"/>
                </a:solidFill>
                <a:latin typeface="Yu Gothic" panose="020B0400000000000000" pitchFamily="50" charset="-128"/>
              </a:endParaRPr>
            </a:p>
          </p:txBody>
        </p:sp>
      </p:grpSp>
      <p:cxnSp>
        <p:nvCxnSpPr>
          <p:cNvPr id="144" name="직선 화살표 연결선 143">
            <a:extLst>
              <a:ext uri="{FF2B5EF4-FFF2-40B4-BE49-F238E27FC236}">
                <a16:creationId xmlns:a16="http://schemas.microsoft.com/office/drawing/2014/main" id="{9AB718A4-EF81-4FC1-B160-3D932810B7D0}"/>
              </a:ext>
            </a:extLst>
          </p:cNvPr>
          <p:cNvCxnSpPr>
            <a:cxnSpLocks/>
          </p:cNvCxnSpPr>
          <p:nvPr/>
        </p:nvCxnSpPr>
        <p:spPr>
          <a:xfrm flipH="1">
            <a:off x="3715220" y="4555958"/>
            <a:ext cx="5773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6B7323A9-C2B8-4EB8-B44D-C978F95E91B6}"/>
              </a:ext>
            </a:extLst>
          </p:cNvPr>
          <p:cNvCxnSpPr>
            <a:cxnSpLocks/>
            <a:stCxn id="65" idx="3"/>
          </p:cNvCxnSpPr>
          <p:nvPr/>
        </p:nvCxnSpPr>
        <p:spPr>
          <a:xfrm flipV="1">
            <a:off x="7300330" y="4555958"/>
            <a:ext cx="1202320" cy="7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9A77BEA2-BFBB-4D80-9094-7E54FE94EA26}"/>
              </a:ext>
            </a:extLst>
          </p:cNvPr>
          <p:cNvCxnSpPr>
            <a:cxnSpLocks/>
            <a:endCxn id="152" idx="3"/>
          </p:cNvCxnSpPr>
          <p:nvPr/>
        </p:nvCxnSpPr>
        <p:spPr>
          <a:xfrm flipH="1">
            <a:off x="7303564" y="4676932"/>
            <a:ext cx="1199086" cy="595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그룹 147">
            <a:extLst>
              <a:ext uri="{FF2B5EF4-FFF2-40B4-BE49-F238E27FC236}">
                <a16:creationId xmlns:a16="http://schemas.microsoft.com/office/drawing/2014/main" id="{E94BA1EB-C7D4-4DD3-8E16-EFC6EC2E4716}"/>
              </a:ext>
            </a:extLst>
          </p:cNvPr>
          <p:cNvGrpSpPr/>
          <p:nvPr/>
        </p:nvGrpSpPr>
        <p:grpSpPr>
          <a:xfrm>
            <a:off x="6455573" y="2622789"/>
            <a:ext cx="560841" cy="560841"/>
            <a:chOff x="6440037" y="2638240"/>
            <a:chExt cx="560841" cy="560841"/>
          </a:xfrm>
        </p:grpSpPr>
        <p:pic>
          <p:nvPicPr>
            <p:cNvPr id="149" name="그림 148">
              <a:extLst>
                <a:ext uri="{FF2B5EF4-FFF2-40B4-BE49-F238E27FC236}">
                  <a16:creationId xmlns:a16="http://schemas.microsoft.com/office/drawing/2014/main" id="{F177DA61-D0F9-4CC4-97FE-D13ECC3FDC42}"/>
                </a:ext>
              </a:extLst>
            </p:cNvPr>
            <p:cNvPicPr>
              <a:picLocks noChangeAspect="1"/>
            </p:cNvPicPr>
            <p:nvPr/>
          </p:nvPicPr>
          <p:blipFill>
            <a:blip r:embed="rId8"/>
            <a:stretch>
              <a:fillRect/>
            </a:stretch>
          </p:blipFill>
          <p:spPr>
            <a:xfrm>
              <a:off x="6440037" y="2638240"/>
              <a:ext cx="560841" cy="560841"/>
            </a:xfrm>
            <a:prstGeom prst="rect">
              <a:avLst/>
            </a:prstGeom>
            <a:ln w="12700">
              <a:solidFill>
                <a:schemeClr val="tx1"/>
              </a:solidFill>
            </a:ln>
          </p:spPr>
        </p:pic>
        <p:sp>
          <p:nvSpPr>
            <p:cNvPr id="150" name="직사각형 149">
              <a:extLst>
                <a:ext uri="{FF2B5EF4-FFF2-40B4-BE49-F238E27FC236}">
                  <a16:creationId xmlns:a16="http://schemas.microsoft.com/office/drawing/2014/main" id="{41602B3F-8D7E-47E2-8540-E587BB899383}"/>
                </a:ext>
              </a:extLst>
            </p:cNvPr>
            <p:cNvSpPr/>
            <p:nvPr/>
          </p:nvSpPr>
          <p:spPr>
            <a:xfrm>
              <a:off x="6490837" y="2670142"/>
              <a:ext cx="475816" cy="475080"/>
            </a:xfrm>
            <a:prstGeom prst="rect">
              <a:avLst/>
            </a:prstGeom>
            <a:noFill/>
            <a:ln w="12700">
              <a:noFill/>
            </a:ln>
          </p:spPr>
          <p:style>
            <a:lnRef idx="2">
              <a:schemeClr val="accent6"/>
            </a:lnRef>
            <a:fillRef idx="1">
              <a:schemeClr val="lt1"/>
            </a:fillRef>
            <a:effectRef idx="0">
              <a:schemeClr val="accent6"/>
            </a:effectRef>
            <a:fontRef idx="minor">
              <a:schemeClr val="dk1"/>
            </a:fontRef>
          </p:style>
          <p:txBody>
            <a:bodyPr lIns="0" tIns="0" rIns="0" bIns="0" rtlCol="0" anchor="b"/>
            <a:lstStyle/>
            <a:p>
              <a:r>
                <a:rPr lang="en-US" altLang="ko-KR" sz="800" b="1" dirty="0">
                  <a:solidFill>
                    <a:schemeClr val="bg1"/>
                  </a:solidFill>
                  <a:latin typeface="Yu Gothic" panose="020B0400000000000000" pitchFamily="50" charset="-128"/>
                  <a:ea typeface="Yu Gothic" panose="020B0400000000000000" pitchFamily="50" charset="-128"/>
                </a:rPr>
                <a:t>Crack</a:t>
              </a:r>
              <a:endParaRPr lang="ko-KR" altLang="en-US" sz="800" b="1" dirty="0">
                <a:solidFill>
                  <a:schemeClr val="bg1"/>
                </a:solidFill>
                <a:latin typeface="Yu Gothic" panose="020B0400000000000000" pitchFamily="50" charset="-128"/>
              </a:endParaRPr>
            </a:p>
          </p:txBody>
        </p:sp>
      </p:grpSp>
      <p:grpSp>
        <p:nvGrpSpPr>
          <p:cNvPr id="151" name="그룹 150">
            <a:extLst>
              <a:ext uri="{FF2B5EF4-FFF2-40B4-BE49-F238E27FC236}">
                <a16:creationId xmlns:a16="http://schemas.microsoft.com/office/drawing/2014/main" id="{6D4A981A-9A41-47E0-B4B4-3E87D3DC8CC9}"/>
              </a:ext>
            </a:extLst>
          </p:cNvPr>
          <p:cNvGrpSpPr/>
          <p:nvPr/>
        </p:nvGrpSpPr>
        <p:grpSpPr>
          <a:xfrm>
            <a:off x="6722161" y="4968993"/>
            <a:ext cx="581403" cy="607375"/>
            <a:chOff x="6440037" y="2638240"/>
            <a:chExt cx="560841" cy="560841"/>
          </a:xfrm>
        </p:grpSpPr>
        <p:pic>
          <p:nvPicPr>
            <p:cNvPr id="152" name="그림 151">
              <a:extLst>
                <a:ext uri="{FF2B5EF4-FFF2-40B4-BE49-F238E27FC236}">
                  <a16:creationId xmlns:a16="http://schemas.microsoft.com/office/drawing/2014/main" id="{61ABC4DE-D241-4C7E-B8E4-7BAB69C15F95}"/>
                </a:ext>
              </a:extLst>
            </p:cNvPr>
            <p:cNvPicPr>
              <a:picLocks noChangeAspect="1"/>
            </p:cNvPicPr>
            <p:nvPr/>
          </p:nvPicPr>
          <p:blipFill>
            <a:blip r:embed="rId8"/>
            <a:stretch>
              <a:fillRect/>
            </a:stretch>
          </p:blipFill>
          <p:spPr>
            <a:xfrm>
              <a:off x="6440037" y="2638240"/>
              <a:ext cx="560841" cy="560841"/>
            </a:xfrm>
            <a:prstGeom prst="rect">
              <a:avLst/>
            </a:prstGeom>
            <a:ln w="12700">
              <a:solidFill>
                <a:schemeClr val="tx1"/>
              </a:solidFill>
            </a:ln>
          </p:spPr>
        </p:pic>
        <p:sp>
          <p:nvSpPr>
            <p:cNvPr id="153" name="직사각형 152">
              <a:extLst>
                <a:ext uri="{FF2B5EF4-FFF2-40B4-BE49-F238E27FC236}">
                  <a16:creationId xmlns:a16="http://schemas.microsoft.com/office/drawing/2014/main" id="{33FBF90B-EB41-47F1-BD21-E10B24C6B116}"/>
                </a:ext>
              </a:extLst>
            </p:cNvPr>
            <p:cNvSpPr/>
            <p:nvPr/>
          </p:nvSpPr>
          <p:spPr>
            <a:xfrm>
              <a:off x="6490837" y="2670142"/>
              <a:ext cx="475816" cy="475080"/>
            </a:xfrm>
            <a:prstGeom prst="rect">
              <a:avLst/>
            </a:prstGeom>
            <a:noFill/>
            <a:ln w="12700">
              <a:noFill/>
            </a:ln>
          </p:spPr>
          <p:style>
            <a:lnRef idx="2">
              <a:schemeClr val="accent6"/>
            </a:lnRef>
            <a:fillRef idx="1">
              <a:schemeClr val="lt1"/>
            </a:fillRef>
            <a:effectRef idx="0">
              <a:schemeClr val="accent6"/>
            </a:effectRef>
            <a:fontRef idx="minor">
              <a:schemeClr val="dk1"/>
            </a:fontRef>
          </p:style>
          <p:txBody>
            <a:bodyPr lIns="0" tIns="0" rIns="0" bIns="0" rtlCol="0" anchor="b"/>
            <a:lstStyle/>
            <a:p>
              <a:r>
                <a:rPr lang="en-US" altLang="ko-KR" sz="800" b="1" dirty="0">
                  <a:solidFill>
                    <a:schemeClr val="bg1"/>
                  </a:solidFill>
                  <a:latin typeface="Yu Gothic" panose="020B0400000000000000" pitchFamily="50" charset="-128"/>
                  <a:ea typeface="Yu Gothic" panose="020B0400000000000000" pitchFamily="50" charset="-128"/>
                </a:rPr>
                <a:t>Crack</a:t>
              </a:r>
              <a:endParaRPr lang="ko-KR" altLang="en-US" sz="800" b="1" dirty="0">
                <a:solidFill>
                  <a:schemeClr val="bg1"/>
                </a:solidFill>
                <a:latin typeface="Yu Gothic" panose="020B0400000000000000" pitchFamily="50" charset="-128"/>
              </a:endParaRPr>
            </a:p>
          </p:txBody>
        </p:sp>
      </p:grpSp>
      <p:pic>
        <p:nvPicPr>
          <p:cNvPr id="161" name="그림 160">
            <a:extLst>
              <a:ext uri="{FF2B5EF4-FFF2-40B4-BE49-F238E27FC236}">
                <a16:creationId xmlns:a16="http://schemas.microsoft.com/office/drawing/2014/main" id="{9FCE16EA-F2E3-4075-B602-05ED8FEF4F5A}"/>
              </a:ext>
            </a:extLst>
          </p:cNvPr>
          <p:cNvPicPr>
            <a:picLocks noChangeAspect="1"/>
          </p:cNvPicPr>
          <p:nvPr/>
        </p:nvPicPr>
        <p:blipFill rotWithShape="1">
          <a:blip r:embed="rId8">
            <a:alphaModFix amt="35000"/>
          </a:blip>
          <a:srcRect l="51144"/>
          <a:stretch/>
        </p:blipFill>
        <p:spPr>
          <a:xfrm>
            <a:off x="5813424" y="4271738"/>
            <a:ext cx="812033" cy="1662080"/>
          </a:xfrm>
          <a:prstGeom prst="rect">
            <a:avLst/>
          </a:prstGeom>
          <a:ln w="12700">
            <a:noFill/>
          </a:ln>
        </p:spPr>
      </p:pic>
      <p:pic>
        <p:nvPicPr>
          <p:cNvPr id="16" name="그림 15" descr="가구이(가) 표시된 사진&#10;&#10;자동 생성된 설명">
            <a:extLst>
              <a:ext uri="{FF2B5EF4-FFF2-40B4-BE49-F238E27FC236}">
                <a16:creationId xmlns:a16="http://schemas.microsoft.com/office/drawing/2014/main" id="{D6116529-EE2D-48F1-8FA1-A72E0B3234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1576" y="4118279"/>
            <a:ext cx="1121761" cy="1920406"/>
          </a:xfrm>
          <a:prstGeom prst="rect">
            <a:avLst/>
          </a:prstGeom>
        </p:spPr>
      </p:pic>
      <p:pic>
        <p:nvPicPr>
          <p:cNvPr id="23" name="그림 22">
            <a:extLst>
              <a:ext uri="{FF2B5EF4-FFF2-40B4-BE49-F238E27FC236}">
                <a16:creationId xmlns:a16="http://schemas.microsoft.com/office/drawing/2014/main" id="{2DED6999-B5A1-4179-B874-E70183692A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65815" y="4022195"/>
            <a:ext cx="957155" cy="2109399"/>
          </a:xfrm>
          <a:prstGeom prst="rect">
            <a:avLst/>
          </a:prstGeom>
        </p:spPr>
      </p:pic>
    </p:spTree>
    <p:extLst>
      <p:ext uri="{BB962C8B-B14F-4D97-AF65-F5344CB8AC3E}">
        <p14:creationId xmlns:p14="http://schemas.microsoft.com/office/powerpoint/2010/main" val="291026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3" grpId="0" animBg="1"/>
      <p:bldP spid="94" grpId="0" animBg="1"/>
      <p:bldP spid="95" grpId="0" animBg="1"/>
      <p:bldP spid="96" grpId="0" animBg="1"/>
      <p:bldP spid="131" grpId="0" animBg="1"/>
      <p:bldP spid="132" grpId="0"/>
      <p:bldP spid="133" grpId="0"/>
      <p:bldP spid="1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0A620F-2A7D-4F7F-9AC2-F3AC0EAA2A6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786CF82-4F12-4674-B16B-F9A305F600B2}"/>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9141ED72-16D7-4112-9350-9481340E66C9}"/>
              </a:ext>
            </a:extLst>
          </p:cNvPr>
          <p:cNvSpPr>
            <a:spLocks noGrp="1"/>
          </p:cNvSpPr>
          <p:nvPr>
            <p:ph type="dt" sz="half" idx="10"/>
          </p:nvPr>
        </p:nvSpPr>
        <p:spPr/>
        <p:txBody>
          <a:bodyPr/>
          <a:lstStyle/>
          <a:p>
            <a:r>
              <a:rPr lang="en-US" altLang="ko-KR"/>
              <a:t>2019-07-30</a:t>
            </a:r>
            <a:endParaRPr lang="ko-KR" altLang="en-US" dirty="0"/>
          </a:p>
        </p:txBody>
      </p:sp>
      <p:sp>
        <p:nvSpPr>
          <p:cNvPr id="5" name="슬라이드 번호 개체 틀 4">
            <a:extLst>
              <a:ext uri="{FF2B5EF4-FFF2-40B4-BE49-F238E27FC236}">
                <a16:creationId xmlns:a16="http://schemas.microsoft.com/office/drawing/2014/main" id="{2C9358AD-57E4-41F6-976E-E36D0FC0DDF8}"/>
              </a:ext>
            </a:extLst>
          </p:cNvPr>
          <p:cNvSpPr>
            <a:spLocks noGrp="1"/>
          </p:cNvSpPr>
          <p:nvPr>
            <p:ph type="sldNum" sz="quarter" idx="11"/>
          </p:nvPr>
        </p:nvSpPr>
        <p:spPr/>
        <p:txBody>
          <a:bodyPr/>
          <a:lstStyle/>
          <a:p>
            <a:fld id="{2F907D46-C73C-40CC-89EC-DD8740AEBC4B}" type="slidenum">
              <a:rPr lang="ko-KR" altLang="en-US" smtClean="0"/>
              <a:pPr/>
              <a:t>8</a:t>
            </a:fld>
            <a:endParaRPr lang="ko-KR" altLang="en-US"/>
          </a:p>
        </p:txBody>
      </p:sp>
      <p:pic>
        <p:nvPicPr>
          <p:cNvPr id="6" name="그림 5">
            <a:extLst>
              <a:ext uri="{FF2B5EF4-FFF2-40B4-BE49-F238E27FC236}">
                <a16:creationId xmlns:a16="http://schemas.microsoft.com/office/drawing/2014/main" id="{CA9FECDB-846C-4C16-A58D-E16E916764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2612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2DEB2DC-476E-4572-A33E-6E21D13741BB}"/>
              </a:ext>
            </a:extLst>
          </p:cNvPr>
          <p:cNvSpPr>
            <a:spLocks noGrp="1"/>
          </p:cNvSpPr>
          <p:nvPr>
            <p:ph type="title"/>
          </p:nvPr>
        </p:nvSpPr>
        <p:spPr/>
        <p:txBody>
          <a:bodyPr/>
          <a:lstStyle/>
          <a:p>
            <a:r>
              <a:rPr lang="ja-JP" altLang="en-US" dirty="0"/>
              <a:t>現在の研究状況</a:t>
            </a:r>
            <a:endParaRPr lang="ko-KR" altLang="en-US" dirty="0"/>
          </a:p>
        </p:txBody>
      </p:sp>
      <p:sp>
        <p:nvSpPr>
          <p:cNvPr id="3" name="내용 개체 틀 2">
            <a:extLst>
              <a:ext uri="{FF2B5EF4-FFF2-40B4-BE49-F238E27FC236}">
                <a16:creationId xmlns:a16="http://schemas.microsoft.com/office/drawing/2014/main" id="{90190B74-F274-4B08-AAA8-2729B9C8BC45}"/>
              </a:ext>
            </a:extLst>
          </p:cNvPr>
          <p:cNvSpPr>
            <a:spLocks noGrp="1"/>
          </p:cNvSpPr>
          <p:nvPr>
            <p:ph idx="1"/>
          </p:nvPr>
        </p:nvSpPr>
        <p:spPr/>
        <p:txBody>
          <a:bodyPr>
            <a:normAutofit/>
          </a:bodyPr>
          <a:lstStyle/>
          <a:p>
            <a:r>
              <a:rPr lang="en-US" altLang="ja-JP" sz="2400" b="1" dirty="0">
                <a:latin typeface="Yu Gothic" panose="020B0400000000000000" pitchFamily="34" charset="-128"/>
                <a:ea typeface="Yu Gothic" panose="020B0400000000000000" pitchFamily="34" charset="-128"/>
              </a:rPr>
              <a:t>MRHMD</a:t>
            </a:r>
            <a:r>
              <a:rPr lang="ja-JP" altLang="en-US" sz="2400" b="1" dirty="0">
                <a:latin typeface="Yu Gothic" panose="020B0400000000000000" pitchFamily="34" charset="-128"/>
                <a:ea typeface="Yu Gothic" panose="020B0400000000000000" pitchFamily="34" charset="-128"/>
              </a:rPr>
              <a:t>には</a:t>
            </a:r>
            <a:r>
              <a:rPr lang="en-US" altLang="ja-JP" sz="2400" b="1" dirty="0">
                <a:latin typeface="Yu Gothic" panose="020B0400000000000000" pitchFamily="34" charset="-128"/>
                <a:ea typeface="Yu Gothic" panose="020B0400000000000000" pitchFamily="34" charset="-128"/>
              </a:rPr>
              <a:t>Hololens</a:t>
            </a:r>
            <a:r>
              <a:rPr lang="ja-JP" altLang="en-US" sz="2400" b="1" dirty="0">
                <a:latin typeface="Yu Gothic" panose="020B0400000000000000" pitchFamily="34" charset="-128"/>
                <a:ea typeface="Yu Gothic" panose="020B0400000000000000" pitchFamily="34" charset="-128"/>
              </a:rPr>
              <a:t>を用いる．</a:t>
            </a:r>
            <a:endParaRPr lang="en-US" altLang="ja-JP" sz="2400" b="1" dirty="0">
              <a:latin typeface="Yu Gothic" panose="020B0400000000000000" pitchFamily="34" charset="-128"/>
              <a:ea typeface="Yu Gothic" panose="020B0400000000000000" pitchFamily="34" charset="-128"/>
            </a:endParaRPr>
          </a:p>
          <a:p>
            <a:r>
              <a:rPr lang="en-US" altLang="ja-JP" sz="2400" b="1" dirty="0">
                <a:latin typeface="Yu Gothic" panose="020B0400000000000000" pitchFamily="34" charset="-128"/>
                <a:ea typeface="Yu Gothic" panose="020B0400000000000000" pitchFamily="34" charset="-128"/>
              </a:rPr>
              <a:t>OpenCV for Unity</a:t>
            </a:r>
            <a:r>
              <a:rPr lang="ja-JP" altLang="en-US" sz="2400" b="1" dirty="0">
                <a:latin typeface="Yu Gothic" panose="020B0400000000000000" pitchFamily="34" charset="-128"/>
                <a:ea typeface="Yu Gothic" panose="020B0400000000000000" pitchFamily="34" charset="-128"/>
              </a:rPr>
              <a:t>で画像処理を行う．</a:t>
            </a:r>
            <a:endParaRPr lang="en-US" altLang="ja-JP" sz="2400" b="1" dirty="0">
              <a:latin typeface="Yu Gothic" panose="020B0400000000000000" pitchFamily="34" charset="-128"/>
              <a:ea typeface="Yu Gothic" panose="020B0400000000000000" pitchFamily="34" charset="-128"/>
            </a:endParaRPr>
          </a:p>
          <a:p>
            <a:endParaRPr lang="en-US" altLang="ja-JP" sz="2400" b="1" dirty="0">
              <a:latin typeface="Yu Gothic" panose="020B0400000000000000" pitchFamily="34" charset="-128"/>
              <a:ea typeface="Yu Gothic" panose="020B0400000000000000" pitchFamily="34" charset="-128"/>
            </a:endParaRPr>
          </a:p>
          <a:p>
            <a:r>
              <a:rPr lang="en-US" altLang="ja-JP" sz="2400" b="1" dirty="0">
                <a:latin typeface="Yu Gothic" panose="020B0400000000000000" pitchFamily="34" charset="-128"/>
                <a:ea typeface="Yu Gothic" panose="020B0400000000000000" pitchFamily="34" charset="-128"/>
              </a:rPr>
              <a:t>PC-Hololens</a:t>
            </a:r>
            <a:r>
              <a:rPr lang="ja-JP" altLang="en-US" sz="2400" b="1" dirty="0">
                <a:latin typeface="Yu Gothic" panose="020B0400000000000000" pitchFamily="34" charset="-128"/>
                <a:ea typeface="Yu Gothic" panose="020B0400000000000000" pitchFamily="34" charset="-128"/>
              </a:rPr>
              <a:t>間のクラウドコンピューティングの構築に成功．</a:t>
            </a:r>
            <a:endParaRPr lang="en-US" altLang="ja-JP" sz="2400" b="1" dirty="0">
              <a:latin typeface="Yu Gothic" panose="020B0400000000000000" pitchFamily="34" charset="-128"/>
              <a:ea typeface="Yu Gothic" panose="020B0400000000000000" pitchFamily="34" charset="-128"/>
            </a:endParaRPr>
          </a:p>
          <a:p>
            <a:r>
              <a:rPr lang="ja-JP" altLang="en-US" sz="2400" b="1" dirty="0">
                <a:latin typeface="Yu Gothic" panose="020B0400000000000000" pitchFamily="34" charset="-128"/>
                <a:ea typeface="Yu Gothic" panose="020B0400000000000000" pitchFamily="34" charset="-128"/>
              </a:rPr>
              <a:t>検査結果表示のためのアルゴ リズムの設計済み．</a:t>
            </a:r>
            <a:endParaRPr lang="en-US" altLang="ja-JP" sz="2400" b="1" dirty="0">
              <a:latin typeface="Yu Gothic" panose="020B0400000000000000" pitchFamily="34" charset="-128"/>
              <a:ea typeface="Yu Gothic" panose="020B0400000000000000" pitchFamily="34" charset="-128"/>
            </a:endParaRPr>
          </a:p>
          <a:p>
            <a:r>
              <a:rPr lang="en-US" altLang="ko-KR" sz="2400" b="1" dirty="0">
                <a:latin typeface="Yu Gothic" panose="020B0400000000000000" pitchFamily="34" charset="-128"/>
                <a:ea typeface="Yu Gothic" panose="020B0400000000000000" pitchFamily="34" charset="-128"/>
              </a:rPr>
              <a:t>OpenCV for Unity</a:t>
            </a:r>
            <a:r>
              <a:rPr lang="ja-JP" altLang="en-US" sz="2400" b="1" dirty="0">
                <a:latin typeface="Yu Gothic" panose="020B0400000000000000" pitchFamily="34" charset="-128"/>
                <a:ea typeface="Yu Gothic" panose="020B0400000000000000" pitchFamily="34" charset="-128"/>
              </a:rPr>
              <a:t>の使い方を勉強中．</a:t>
            </a:r>
            <a:endParaRPr lang="ko-KR" altLang="en-US" sz="2400" b="1" dirty="0">
              <a:latin typeface="Yu Gothic" panose="020B0400000000000000" pitchFamily="34" charset="-128"/>
            </a:endParaRPr>
          </a:p>
        </p:txBody>
      </p:sp>
      <p:sp>
        <p:nvSpPr>
          <p:cNvPr id="4" name="날짜 개체 틀 3">
            <a:extLst>
              <a:ext uri="{FF2B5EF4-FFF2-40B4-BE49-F238E27FC236}">
                <a16:creationId xmlns:a16="http://schemas.microsoft.com/office/drawing/2014/main" id="{75377EE7-406A-4063-A210-2AE03B550CDA}"/>
              </a:ext>
            </a:extLst>
          </p:cNvPr>
          <p:cNvSpPr>
            <a:spLocks noGrp="1"/>
          </p:cNvSpPr>
          <p:nvPr>
            <p:ph type="dt" sz="half" idx="10"/>
          </p:nvPr>
        </p:nvSpPr>
        <p:spPr/>
        <p:txBody>
          <a:bodyPr/>
          <a:lstStyle/>
          <a:p>
            <a:r>
              <a:rPr lang="en-US" altLang="ko-KR"/>
              <a:t>2019-07-30</a:t>
            </a:r>
            <a:endParaRPr lang="ko-KR" altLang="en-US" dirty="0"/>
          </a:p>
        </p:txBody>
      </p:sp>
      <p:sp>
        <p:nvSpPr>
          <p:cNvPr id="5" name="슬라이드 번호 개체 틀 4">
            <a:extLst>
              <a:ext uri="{FF2B5EF4-FFF2-40B4-BE49-F238E27FC236}">
                <a16:creationId xmlns:a16="http://schemas.microsoft.com/office/drawing/2014/main" id="{2DFEF5A6-6457-4AC5-BB30-3EC684C79BF3}"/>
              </a:ext>
            </a:extLst>
          </p:cNvPr>
          <p:cNvSpPr>
            <a:spLocks noGrp="1"/>
          </p:cNvSpPr>
          <p:nvPr>
            <p:ph type="sldNum" sz="quarter" idx="11"/>
          </p:nvPr>
        </p:nvSpPr>
        <p:spPr/>
        <p:txBody>
          <a:bodyPr/>
          <a:lstStyle/>
          <a:p>
            <a:fld id="{2F907D46-C73C-40CC-89EC-DD8740AEBC4B}" type="slidenum">
              <a:rPr lang="ko-KR" altLang="en-US" smtClean="0"/>
              <a:pPr/>
              <a:t>9</a:t>
            </a:fld>
            <a:endParaRPr lang="ko-KR" altLang="en-US"/>
          </a:p>
        </p:txBody>
      </p:sp>
    </p:spTree>
    <p:extLst>
      <p:ext uri="{BB962C8B-B14F-4D97-AF65-F5344CB8AC3E}">
        <p14:creationId xmlns:p14="http://schemas.microsoft.com/office/powerpoint/2010/main" val="2618276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689</Words>
  <Application>Microsoft Office PowerPoint</Application>
  <PresentationFormat>와이드스크린</PresentationFormat>
  <Paragraphs>130</Paragraphs>
  <Slides>9</Slides>
  <Notes>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9</vt:i4>
      </vt:variant>
    </vt:vector>
  </HeadingPairs>
  <TitlesOfParts>
    <vt:vector size="14" baseType="lpstr">
      <vt:lpstr>Yu Gothic</vt:lpstr>
      <vt:lpstr>Arial</vt:lpstr>
      <vt:lpstr>맑은 고딕</vt:lpstr>
      <vt:lpstr>Yu Gothic</vt:lpstr>
      <vt:lpstr>Office 테마</vt:lpstr>
      <vt:lpstr> MRHMDと電動カメラを用いた コンクリート壁のひび割れ検査支援システム ~ Concrete Wall Crack Inspection Support System  Using Mixed Reality Head-Mounted Display and Motorized Camera ~</vt:lpstr>
      <vt:lpstr>研究背景</vt:lpstr>
      <vt:lpstr>先行研究</vt:lpstr>
      <vt:lpstr>提案手法</vt:lpstr>
      <vt:lpstr>研究計画 ①</vt:lpstr>
      <vt:lpstr>研究計画 ②</vt:lpstr>
      <vt:lpstr>システム概要図</vt:lpstr>
      <vt:lpstr>PowerPoint 프레젠테이션</vt:lpstr>
      <vt:lpstr>現在の研究状況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2019-08-02T04:41:57Z</dcterms:created>
  <dcterms:modified xsi:type="dcterms:W3CDTF">2019-08-02T05:07:53Z</dcterms:modified>
</cp:coreProperties>
</file>